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660" r:id="rId1"/>
    <p:sldMasterId id="2147483672" r:id="rId2"/>
    <p:sldMasterId id="2147483684" r:id="rId3"/>
    <p:sldMasterId id="2147483697" r:id="rId4"/>
  </p:sldMasterIdLst>
  <p:notesMasterIdLst>
    <p:notesMasterId r:id="rId34"/>
  </p:notesMasterIdLst>
  <p:sldIdLst>
    <p:sldId id="257" r:id="rId5"/>
    <p:sldId id="260" r:id="rId6"/>
    <p:sldId id="263" r:id="rId7"/>
    <p:sldId id="340" r:id="rId8"/>
    <p:sldId id="436" r:id="rId9"/>
    <p:sldId id="429" r:id="rId10"/>
    <p:sldId id="522" r:id="rId11"/>
    <p:sldId id="442" r:id="rId12"/>
    <p:sldId id="449" r:id="rId13"/>
    <p:sldId id="443" r:id="rId14"/>
    <p:sldId id="444" r:id="rId15"/>
    <p:sldId id="452" r:id="rId16"/>
    <p:sldId id="447" r:id="rId17"/>
    <p:sldId id="448" r:id="rId18"/>
    <p:sldId id="451" r:id="rId19"/>
    <p:sldId id="450" r:id="rId20"/>
    <p:sldId id="453" r:id="rId21"/>
    <p:sldId id="454" r:id="rId22"/>
    <p:sldId id="455" r:id="rId23"/>
    <p:sldId id="461" r:id="rId24"/>
    <p:sldId id="468" r:id="rId25"/>
    <p:sldId id="465" r:id="rId26"/>
    <p:sldId id="467" r:id="rId27"/>
    <p:sldId id="464" r:id="rId28"/>
    <p:sldId id="463" r:id="rId29"/>
    <p:sldId id="466" r:id="rId30"/>
    <p:sldId id="367" r:id="rId31"/>
    <p:sldId id="272" r:id="rId32"/>
    <p:sldId id="268"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4E5155-79B1-1B41-4CAD-CD2B61703EBC}" name="Anne BARBILLON" initials="AB" userId="S::140061@agroparistech.fr::65a13638-24d5-4c15-aae4-d800bb3cfaa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0E4C5"/>
    <a:srgbClr val="564B44"/>
    <a:srgbClr val="187F87"/>
    <a:srgbClr val="3B2A11"/>
    <a:srgbClr val="D9DEB9"/>
    <a:srgbClr val="7D9C17"/>
    <a:srgbClr val="46999F"/>
    <a:srgbClr val="4F38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6" autoAdjust="0"/>
    <p:restoredTop sz="71855" autoAdjust="0"/>
  </p:normalViewPr>
  <p:slideViewPr>
    <p:cSldViewPr snapToGrid="0">
      <p:cViewPr varScale="1">
        <p:scale>
          <a:sx n="74" d="100"/>
          <a:sy n="74" d="100"/>
        </p:scale>
        <p:origin x="1932" y="54"/>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BARBILLON" userId="65a13638-24d5-4c15-aae4-d800bb3cfaab" providerId="ADAL" clId="{C29BEDEC-90B3-48E5-ACEF-FB587A9F26BD}"/>
    <pc:docChg chg="undo custSel addSld delSld modSld sldOrd delMainMaster">
      <pc:chgData name="Anne BARBILLON" userId="65a13638-24d5-4c15-aae4-d800bb3cfaab" providerId="ADAL" clId="{C29BEDEC-90B3-48E5-ACEF-FB587A9F26BD}" dt="2024-11-15T11:29:33.912" v="3342" actId="20577"/>
      <pc:docMkLst>
        <pc:docMk/>
      </pc:docMkLst>
      <pc:sldChg chg="modSp mod">
        <pc:chgData name="Anne BARBILLON" userId="65a13638-24d5-4c15-aae4-d800bb3cfaab" providerId="ADAL" clId="{C29BEDEC-90B3-48E5-ACEF-FB587A9F26BD}" dt="2024-10-30T09:33:15.043" v="35" actId="20577"/>
        <pc:sldMkLst>
          <pc:docMk/>
          <pc:sldMk cId="1560992510" sldId="257"/>
        </pc:sldMkLst>
        <pc:spChg chg="mod">
          <ac:chgData name="Anne BARBILLON" userId="65a13638-24d5-4c15-aae4-d800bb3cfaab" providerId="ADAL" clId="{C29BEDEC-90B3-48E5-ACEF-FB587A9F26BD}" dt="2024-10-30T09:33:15.043" v="35" actId="20577"/>
          <ac:spMkLst>
            <pc:docMk/>
            <pc:sldMk cId="1560992510" sldId="257"/>
            <ac:spMk id="13" creationId="{93D77CFE-15BB-3D83-95E9-38238FFD4565}"/>
          </ac:spMkLst>
        </pc:spChg>
      </pc:sldChg>
      <pc:sldChg chg="modSp mod">
        <pc:chgData name="Anne BARBILLON" userId="65a13638-24d5-4c15-aae4-d800bb3cfaab" providerId="ADAL" clId="{C29BEDEC-90B3-48E5-ACEF-FB587A9F26BD}" dt="2024-10-30T09:35:06.600" v="85" actId="20577"/>
        <pc:sldMkLst>
          <pc:docMk/>
          <pc:sldMk cId="3793692999" sldId="260"/>
        </pc:sldMkLst>
        <pc:spChg chg="mod">
          <ac:chgData name="Anne BARBILLON" userId="65a13638-24d5-4c15-aae4-d800bb3cfaab" providerId="ADAL" clId="{C29BEDEC-90B3-48E5-ACEF-FB587A9F26BD}" dt="2024-10-30T09:35:06.600" v="85" actId="20577"/>
          <ac:spMkLst>
            <pc:docMk/>
            <pc:sldMk cId="3793692999" sldId="260"/>
            <ac:spMk id="6" creationId="{BEE10AC9-11DE-F84A-8930-9067F238AAB5}"/>
          </ac:spMkLst>
        </pc:spChg>
      </pc:sldChg>
      <pc:sldChg chg="addSp modSp mod modNotesTx">
        <pc:chgData name="Anne BARBILLON" userId="65a13638-24d5-4c15-aae4-d800bb3cfaab" providerId="ADAL" clId="{C29BEDEC-90B3-48E5-ACEF-FB587A9F26BD}" dt="2024-11-15T11:24:10.203" v="3127" actId="20577"/>
        <pc:sldMkLst>
          <pc:docMk/>
          <pc:sldMk cId="493538352" sldId="263"/>
        </pc:sldMkLst>
        <pc:spChg chg="mod">
          <ac:chgData name="Anne BARBILLON" userId="65a13638-24d5-4c15-aae4-d800bb3cfaab" providerId="ADAL" clId="{C29BEDEC-90B3-48E5-ACEF-FB587A9F26BD}" dt="2024-11-14T09:38:12.133" v="316" actId="1076"/>
          <ac:spMkLst>
            <pc:docMk/>
            <pc:sldMk cId="493538352" sldId="263"/>
            <ac:spMk id="2" creationId="{4B551F72-C8EB-4A64-9BB6-E7FD32904BEB}"/>
          </ac:spMkLst>
        </pc:spChg>
        <pc:spChg chg="mod">
          <ac:chgData name="Anne BARBILLON" userId="65a13638-24d5-4c15-aae4-d800bb3cfaab" providerId="ADAL" clId="{C29BEDEC-90B3-48E5-ACEF-FB587A9F26BD}" dt="2024-11-14T09:38:59.984" v="333" actId="20577"/>
          <ac:spMkLst>
            <pc:docMk/>
            <pc:sldMk cId="493538352" sldId="263"/>
            <ac:spMk id="7" creationId="{689EB64E-99FB-2373-24B0-A474606281B9}"/>
          </ac:spMkLst>
        </pc:spChg>
        <pc:spChg chg="mod">
          <ac:chgData name="Anne BARBILLON" userId="65a13638-24d5-4c15-aae4-d800bb3cfaab" providerId="ADAL" clId="{C29BEDEC-90B3-48E5-ACEF-FB587A9F26BD}" dt="2024-11-14T09:38:09.796" v="315" actId="1076"/>
          <ac:spMkLst>
            <pc:docMk/>
            <pc:sldMk cId="493538352" sldId="263"/>
            <ac:spMk id="8" creationId="{7E472DCD-4A3A-8D99-9927-3743D033F849}"/>
          </ac:spMkLst>
        </pc:spChg>
        <pc:spChg chg="add mod">
          <ac:chgData name="Anne BARBILLON" userId="65a13638-24d5-4c15-aae4-d800bb3cfaab" providerId="ADAL" clId="{C29BEDEC-90B3-48E5-ACEF-FB587A9F26BD}" dt="2024-11-14T09:39:16.133" v="335"/>
          <ac:spMkLst>
            <pc:docMk/>
            <pc:sldMk cId="493538352" sldId="263"/>
            <ac:spMk id="14" creationId="{019BBB64-351C-4AC4-177E-6F1263EC1425}"/>
          </ac:spMkLst>
        </pc:spChg>
        <pc:picChg chg="mod">
          <ac:chgData name="Anne BARBILLON" userId="65a13638-24d5-4c15-aae4-d800bb3cfaab" providerId="ADAL" clId="{C29BEDEC-90B3-48E5-ACEF-FB587A9F26BD}" dt="2024-11-14T09:37:32.064" v="281" actId="1076"/>
          <ac:picMkLst>
            <pc:docMk/>
            <pc:sldMk cId="493538352" sldId="263"/>
            <ac:picMk id="11" creationId="{B64B2808-808F-8E83-38D9-6C6EF11970E3}"/>
          </ac:picMkLst>
        </pc:picChg>
      </pc:sldChg>
      <pc:sldChg chg="del">
        <pc:chgData name="Anne BARBILLON" userId="65a13638-24d5-4c15-aae4-d800bb3cfaab" providerId="ADAL" clId="{C29BEDEC-90B3-48E5-ACEF-FB587A9F26BD}" dt="2024-10-30T09:34:03.067" v="40" actId="47"/>
        <pc:sldMkLst>
          <pc:docMk/>
          <pc:sldMk cId="4018247336" sldId="311"/>
        </pc:sldMkLst>
      </pc:sldChg>
      <pc:sldChg chg="del">
        <pc:chgData name="Anne BARBILLON" userId="65a13638-24d5-4c15-aae4-d800bb3cfaab" providerId="ADAL" clId="{C29BEDEC-90B3-48E5-ACEF-FB587A9F26BD}" dt="2024-10-30T09:34:05.852" v="42" actId="47"/>
        <pc:sldMkLst>
          <pc:docMk/>
          <pc:sldMk cId="2438148700" sldId="319"/>
        </pc:sldMkLst>
      </pc:sldChg>
      <pc:sldChg chg="del">
        <pc:chgData name="Anne BARBILLON" userId="65a13638-24d5-4c15-aae4-d800bb3cfaab" providerId="ADAL" clId="{C29BEDEC-90B3-48E5-ACEF-FB587A9F26BD}" dt="2024-10-30T09:34:06.450" v="43" actId="47"/>
        <pc:sldMkLst>
          <pc:docMk/>
          <pc:sldMk cId="1672236675" sldId="321"/>
        </pc:sldMkLst>
      </pc:sldChg>
      <pc:sldChg chg="add del">
        <pc:chgData name="Anne BARBILLON" userId="65a13638-24d5-4c15-aae4-d800bb3cfaab" providerId="ADAL" clId="{C29BEDEC-90B3-48E5-ACEF-FB587A9F26BD}" dt="2024-10-30T09:34:13.225" v="46" actId="47"/>
        <pc:sldMkLst>
          <pc:docMk/>
          <pc:sldMk cId="3933517548" sldId="337"/>
        </pc:sldMkLst>
      </pc:sldChg>
      <pc:sldChg chg="del">
        <pc:chgData name="Anne BARBILLON" userId="65a13638-24d5-4c15-aae4-d800bb3cfaab" providerId="ADAL" clId="{C29BEDEC-90B3-48E5-ACEF-FB587A9F26BD}" dt="2024-10-30T09:34:04.350" v="41" actId="47"/>
        <pc:sldMkLst>
          <pc:docMk/>
          <pc:sldMk cId="260781949" sldId="338"/>
        </pc:sldMkLst>
      </pc:sldChg>
      <pc:sldChg chg="del">
        <pc:chgData name="Anne BARBILLON" userId="65a13638-24d5-4c15-aae4-d800bb3cfaab" providerId="ADAL" clId="{C29BEDEC-90B3-48E5-ACEF-FB587A9F26BD}" dt="2024-10-30T09:33:45.076" v="36" actId="47"/>
        <pc:sldMkLst>
          <pc:docMk/>
          <pc:sldMk cId="3480668179" sldId="340"/>
        </pc:sldMkLst>
      </pc:sldChg>
      <pc:sldChg chg="modSp mod">
        <pc:chgData name="Anne BARBILLON" userId="65a13638-24d5-4c15-aae4-d800bb3cfaab" providerId="ADAL" clId="{C29BEDEC-90B3-48E5-ACEF-FB587A9F26BD}" dt="2024-10-30T09:35:19.347" v="88" actId="20577"/>
        <pc:sldMkLst>
          <pc:docMk/>
          <pc:sldMk cId="1402185225" sldId="429"/>
        </pc:sldMkLst>
        <pc:spChg chg="mod">
          <ac:chgData name="Anne BARBILLON" userId="65a13638-24d5-4c15-aae4-d800bb3cfaab" providerId="ADAL" clId="{C29BEDEC-90B3-48E5-ACEF-FB587A9F26BD}" dt="2024-10-30T09:35:19.347" v="88" actId="20577"/>
          <ac:spMkLst>
            <pc:docMk/>
            <pc:sldMk cId="1402185225" sldId="429"/>
            <ac:spMk id="35" creationId="{9C501C02-B3E0-88D1-287E-33CF1E28B3AC}"/>
          </ac:spMkLst>
        </pc:spChg>
      </pc:sldChg>
      <pc:sldChg chg="del">
        <pc:chgData name="Anne BARBILLON" userId="65a13638-24d5-4c15-aae4-d800bb3cfaab" providerId="ADAL" clId="{C29BEDEC-90B3-48E5-ACEF-FB587A9F26BD}" dt="2024-10-30T09:33:50.903" v="37" actId="47"/>
        <pc:sldMkLst>
          <pc:docMk/>
          <pc:sldMk cId="3767133295" sldId="431"/>
        </pc:sldMkLst>
      </pc:sldChg>
      <pc:sldChg chg="modSp mod">
        <pc:chgData name="Anne BARBILLON" userId="65a13638-24d5-4c15-aae4-d800bb3cfaab" providerId="ADAL" clId="{C29BEDEC-90B3-48E5-ACEF-FB587A9F26BD}" dt="2024-11-14T09:42:57.770" v="429" actId="1076"/>
        <pc:sldMkLst>
          <pc:docMk/>
          <pc:sldMk cId="4186823534" sldId="436"/>
        </pc:sldMkLst>
        <pc:spChg chg="mod">
          <ac:chgData name="Anne BARBILLON" userId="65a13638-24d5-4c15-aae4-d800bb3cfaab" providerId="ADAL" clId="{C29BEDEC-90B3-48E5-ACEF-FB587A9F26BD}" dt="2024-11-14T09:42:45.037" v="428" actId="1036"/>
          <ac:spMkLst>
            <pc:docMk/>
            <pc:sldMk cId="4186823534" sldId="436"/>
            <ac:spMk id="3" creationId="{2C6830FF-4452-0B3F-7877-D0FD11046673}"/>
          </ac:spMkLst>
        </pc:spChg>
        <pc:spChg chg="mod">
          <ac:chgData name="Anne BARBILLON" userId="65a13638-24d5-4c15-aae4-d800bb3cfaab" providerId="ADAL" clId="{C29BEDEC-90B3-48E5-ACEF-FB587A9F26BD}" dt="2024-11-14T09:42:38.542" v="408" actId="1036"/>
          <ac:spMkLst>
            <pc:docMk/>
            <pc:sldMk cId="4186823534" sldId="436"/>
            <ac:spMk id="5" creationId="{F8355BB9-4AE8-7D5A-896E-F9CD48C60647}"/>
          </ac:spMkLst>
        </pc:spChg>
        <pc:spChg chg="mod">
          <ac:chgData name="Anne BARBILLON" userId="65a13638-24d5-4c15-aae4-d800bb3cfaab" providerId="ADAL" clId="{C29BEDEC-90B3-48E5-ACEF-FB587A9F26BD}" dt="2024-11-14T09:42:16.496" v="378" actId="1036"/>
          <ac:spMkLst>
            <pc:docMk/>
            <pc:sldMk cId="4186823534" sldId="436"/>
            <ac:spMk id="7" creationId="{E7DA48D9-ABF4-DFD5-0C41-C5C90DD80DDB}"/>
          </ac:spMkLst>
        </pc:spChg>
        <pc:spChg chg="mod">
          <ac:chgData name="Anne BARBILLON" userId="65a13638-24d5-4c15-aae4-d800bb3cfaab" providerId="ADAL" clId="{C29BEDEC-90B3-48E5-ACEF-FB587A9F26BD}" dt="2024-11-14T09:42:45.037" v="428" actId="1036"/>
          <ac:spMkLst>
            <pc:docMk/>
            <pc:sldMk cId="4186823534" sldId="436"/>
            <ac:spMk id="8" creationId="{866FD193-DBC1-7889-AC9A-711722C7E237}"/>
          </ac:spMkLst>
        </pc:spChg>
        <pc:spChg chg="mod">
          <ac:chgData name="Anne BARBILLON" userId="65a13638-24d5-4c15-aae4-d800bb3cfaab" providerId="ADAL" clId="{C29BEDEC-90B3-48E5-ACEF-FB587A9F26BD}" dt="2024-11-14T09:42:30.518" v="404" actId="1036"/>
          <ac:spMkLst>
            <pc:docMk/>
            <pc:sldMk cId="4186823534" sldId="436"/>
            <ac:spMk id="9" creationId="{FB511E8D-EBF3-E1B7-78D0-988D74DA9F6A}"/>
          </ac:spMkLst>
        </pc:spChg>
        <pc:spChg chg="mod">
          <ac:chgData name="Anne BARBILLON" userId="65a13638-24d5-4c15-aae4-d800bb3cfaab" providerId="ADAL" clId="{C29BEDEC-90B3-48E5-ACEF-FB587A9F26BD}" dt="2024-11-14T09:42:16.496" v="378" actId="1036"/>
          <ac:spMkLst>
            <pc:docMk/>
            <pc:sldMk cId="4186823534" sldId="436"/>
            <ac:spMk id="11" creationId="{675CDA38-3B4D-666C-3F6A-2B5EDEFDD626}"/>
          </ac:spMkLst>
        </pc:spChg>
        <pc:spChg chg="mod">
          <ac:chgData name="Anne BARBILLON" userId="65a13638-24d5-4c15-aae4-d800bb3cfaab" providerId="ADAL" clId="{C29BEDEC-90B3-48E5-ACEF-FB587A9F26BD}" dt="2024-11-14T09:42:38.542" v="408" actId="1036"/>
          <ac:spMkLst>
            <pc:docMk/>
            <pc:sldMk cId="4186823534" sldId="436"/>
            <ac:spMk id="12" creationId="{2EC00A03-5C9F-2BF3-665F-FEC22351EF09}"/>
          </ac:spMkLst>
        </pc:spChg>
        <pc:spChg chg="mod">
          <ac:chgData name="Anne BARBILLON" userId="65a13638-24d5-4c15-aae4-d800bb3cfaab" providerId="ADAL" clId="{C29BEDEC-90B3-48E5-ACEF-FB587A9F26BD}" dt="2024-11-14T09:42:19.998" v="392" actId="1036"/>
          <ac:spMkLst>
            <pc:docMk/>
            <pc:sldMk cId="4186823534" sldId="436"/>
            <ac:spMk id="13" creationId="{9EAC3049-AAC1-E0C3-DD44-A881BBE0360D}"/>
          </ac:spMkLst>
        </pc:spChg>
        <pc:spChg chg="mod">
          <ac:chgData name="Anne BARBILLON" userId="65a13638-24d5-4c15-aae4-d800bb3cfaab" providerId="ADAL" clId="{C29BEDEC-90B3-48E5-ACEF-FB587A9F26BD}" dt="2024-11-14T09:41:47.945" v="357" actId="1076"/>
          <ac:spMkLst>
            <pc:docMk/>
            <pc:sldMk cId="4186823534" sldId="436"/>
            <ac:spMk id="14" creationId="{7558873D-C18A-EB3B-BC00-02FE0A2F63AF}"/>
          </ac:spMkLst>
        </pc:spChg>
        <pc:spChg chg="mod">
          <ac:chgData name="Anne BARBILLON" userId="65a13638-24d5-4c15-aae4-d800bb3cfaab" providerId="ADAL" clId="{C29BEDEC-90B3-48E5-ACEF-FB587A9F26BD}" dt="2024-11-14T09:41:47.945" v="357" actId="1076"/>
          <ac:spMkLst>
            <pc:docMk/>
            <pc:sldMk cId="4186823534" sldId="436"/>
            <ac:spMk id="21" creationId="{C8E41219-957F-E169-64AE-933024823F96}"/>
          </ac:spMkLst>
        </pc:spChg>
        <pc:picChg chg="mod">
          <ac:chgData name="Anne BARBILLON" userId="65a13638-24d5-4c15-aae4-d800bb3cfaab" providerId="ADAL" clId="{C29BEDEC-90B3-48E5-ACEF-FB587A9F26BD}" dt="2024-11-14T09:42:57.770" v="429" actId="1076"/>
          <ac:picMkLst>
            <pc:docMk/>
            <pc:sldMk cId="4186823534" sldId="436"/>
            <ac:picMk id="2" creationId="{01C5F5D6-3689-F7F8-833A-A52D46C44AD7}"/>
          </ac:picMkLst>
        </pc:picChg>
        <pc:picChg chg="mod">
          <ac:chgData name="Anne BARBILLON" userId="65a13638-24d5-4c15-aae4-d800bb3cfaab" providerId="ADAL" clId="{C29BEDEC-90B3-48E5-ACEF-FB587A9F26BD}" dt="2024-11-14T09:41:47.945" v="357" actId="1076"/>
          <ac:picMkLst>
            <pc:docMk/>
            <pc:sldMk cId="4186823534" sldId="436"/>
            <ac:picMk id="15" creationId="{53A05607-3F0E-9F38-02C6-1AA93A4E183D}"/>
          </ac:picMkLst>
        </pc:picChg>
        <pc:picChg chg="mod">
          <ac:chgData name="Anne BARBILLON" userId="65a13638-24d5-4c15-aae4-d800bb3cfaab" providerId="ADAL" clId="{C29BEDEC-90B3-48E5-ACEF-FB587A9F26BD}" dt="2024-11-14T09:42:38.542" v="408" actId="1036"/>
          <ac:picMkLst>
            <pc:docMk/>
            <pc:sldMk cId="4186823534" sldId="436"/>
            <ac:picMk id="16" creationId="{E44F99E6-106E-AB1F-E0B2-B41B00F24B56}"/>
          </ac:picMkLst>
        </pc:picChg>
        <pc:picChg chg="mod">
          <ac:chgData name="Anne BARBILLON" userId="65a13638-24d5-4c15-aae4-d800bb3cfaab" providerId="ADAL" clId="{C29BEDEC-90B3-48E5-ACEF-FB587A9F26BD}" dt="2024-11-14T09:42:16.496" v="378" actId="1036"/>
          <ac:picMkLst>
            <pc:docMk/>
            <pc:sldMk cId="4186823534" sldId="436"/>
            <ac:picMk id="19" creationId="{042B7890-286F-AD02-4840-C22E46B266E3}"/>
          </ac:picMkLst>
        </pc:picChg>
        <pc:picChg chg="mod">
          <ac:chgData name="Anne BARBILLON" userId="65a13638-24d5-4c15-aae4-d800bb3cfaab" providerId="ADAL" clId="{C29BEDEC-90B3-48E5-ACEF-FB587A9F26BD}" dt="2024-11-14T09:41:47.945" v="357" actId="1076"/>
          <ac:picMkLst>
            <pc:docMk/>
            <pc:sldMk cId="4186823534" sldId="436"/>
            <ac:picMk id="20" creationId="{4D540AB8-ED16-1496-2C56-5C1035F5CF1F}"/>
          </ac:picMkLst>
        </pc:picChg>
        <pc:picChg chg="mod">
          <ac:chgData name="Anne BARBILLON" userId="65a13638-24d5-4c15-aae4-d800bb3cfaab" providerId="ADAL" clId="{C29BEDEC-90B3-48E5-ACEF-FB587A9F26BD}" dt="2024-11-14T09:41:47.945" v="357" actId="1076"/>
          <ac:picMkLst>
            <pc:docMk/>
            <pc:sldMk cId="4186823534" sldId="436"/>
            <ac:picMk id="22" creationId="{25578F67-FD88-E06F-30FC-9E82376CF69A}"/>
          </ac:picMkLst>
        </pc:picChg>
        <pc:picChg chg="mod">
          <ac:chgData name="Anne BARBILLON" userId="65a13638-24d5-4c15-aae4-d800bb3cfaab" providerId="ADAL" clId="{C29BEDEC-90B3-48E5-ACEF-FB587A9F26BD}" dt="2024-11-14T09:41:47.945" v="357" actId="1076"/>
          <ac:picMkLst>
            <pc:docMk/>
            <pc:sldMk cId="4186823534" sldId="436"/>
            <ac:picMk id="23" creationId="{FC7D5E0E-1527-1082-525F-7BE8EEB83D87}"/>
          </ac:picMkLst>
        </pc:picChg>
      </pc:sldChg>
      <pc:sldChg chg="del">
        <pc:chgData name="Anne BARBILLON" userId="65a13638-24d5-4c15-aae4-d800bb3cfaab" providerId="ADAL" clId="{C29BEDEC-90B3-48E5-ACEF-FB587A9F26BD}" dt="2024-10-30T09:33:52.328" v="38" actId="47"/>
        <pc:sldMkLst>
          <pc:docMk/>
          <pc:sldMk cId="2958903669" sldId="437"/>
        </pc:sldMkLst>
      </pc:sldChg>
      <pc:sldChg chg="del">
        <pc:chgData name="Anne BARBILLON" userId="65a13638-24d5-4c15-aae4-d800bb3cfaab" providerId="ADAL" clId="{C29BEDEC-90B3-48E5-ACEF-FB587A9F26BD}" dt="2024-10-30T09:33:55.618" v="39" actId="47"/>
        <pc:sldMkLst>
          <pc:docMk/>
          <pc:sldMk cId="109266949" sldId="438"/>
        </pc:sldMkLst>
      </pc:sldChg>
      <pc:sldChg chg="modSp mod">
        <pc:chgData name="Anne BARBILLON" userId="65a13638-24d5-4c15-aae4-d800bb3cfaab" providerId="ADAL" clId="{C29BEDEC-90B3-48E5-ACEF-FB587A9F26BD}" dt="2024-11-15T11:29:33.912" v="3342" actId="20577"/>
        <pc:sldMkLst>
          <pc:docMk/>
          <pc:sldMk cId="3782240730" sldId="440"/>
        </pc:sldMkLst>
      </pc:sldChg>
      <pc:sldChg chg="addSp delSp modSp del mod delAnim">
        <pc:chgData name="Anne BARBILLON" userId="65a13638-24d5-4c15-aae4-d800bb3cfaab" providerId="ADAL" clId="{C29BEDEC-90B3-48E5-ACEF-FB587A9F26BD}" dt="2024-11-15T11:24:47.762" v="3128" actId="47"/>
        <pc:sldMkLst>
          <pc:docMk/>
          <pc:sldMk cId="2310027970" sldId="441"/>
        </pc:sldMkLst>
      </pc:sldChg>
      <pc:sldChg chg="addSp delSp modSp mod">
        <pc:chgData name="Anne BARBILLON" userId="65a13638-24d5-4c15-aae4-d800bb3cfaab" providerId="ADAL" clId="{C29BEDEC-90B3-48E5-ACEF-FB587A9F26BD}" dt="2024-11-15T11:25:14.809" v="3134" actId="1076"/>
        <pc:sldMkLst>
          <pc:docMk/>
          <pc:sldMk cId="1428670615" sldId="442"/>
        </pc:sldMkLst>
        <pc:spChg chg="add mod">
          <ac:chgData name="Anne BARBILLON" userId="65a13638-24d5-4c15-aae4-d800bb3cfaab" providerId="ADAL" clId="{C29BEDEC-90B3-48E5-ACEF-FB587A9F26BD}" dt="2024-11-15T11:25:14.809" v="3134" actId="1076"/>
          <ac:spMkLst>
            <pc:docMk/>
            <pc:sldMk cId="1428670615" sldId="442"/>
            <ac:spMk id="3" creationId="{B6A19D72-4C09-B481-464A-A40D7945D043}"/>
          </ac:spMkLst>
        </pc:spChg>
        <pc:spChg chg="add mod">
          <ac:chgData name="Anne BARBILLON" userId="65a13638-24d5-4c15-aae4-d800bb3cfaab" providerId="ADAL" clId="{C29BEDEC-90B3-48E5-ACEF-FB587A9F26BD}" dt="2024-11-14T09:50:31.902" v="533" actId="20577"/>
          <ac:spMkLst>
            <pc:docMk/>
            <pc:sldMk cId="1428670615" sldId="442"/>
            <ac:spMk id="4" creationId="{DC635A92-5C11-4FEF-5840-35DDE94D4765}"/>
          </ac:spMkLst>
        </pc:spChg>
        <pc:spChg chg="add mod">
          <ac:chgData name="Anne BARBILLON" userId="65a13638-24d5-4c15-aae4-d800bb3cfaab" providerId="ADAL" clId="{C29BEDEC-90B3-48E5-ACEF-FB587A9F26BD}" dt="2024-11-15T11:25:14.809" v="3134" actId="1076"/>
          <ac:spMkLst>
            <pc:docMk/>
            <pc:sldMk cId="1428670615" sldId="442"/>
            <ac:spMk id="5" creationId="{F64B5B58-96E4-2936-DAD0-341A353A3701}"/>
          </ac:spMkLst>
        </pc:spChg>
      </pc:sldChg>
      <pc:sldChg chg="addSp delSp modSp mod">
        <pc:chgData name="Anne BARBILLON" userId="65a13638-24d5-4c15-aae4-d800bb3cfaab" providerId="ADAL" clId="{C29BEDEC-90B3-48E5-ACEF-FB587A9F26BD}" dt="2024-11-14T09:51:39.105" v="599" actId="20577"/>
        <pc:sldMkLst>
          <pc:docMk/>
          <pc:sldMk cId="2280208494" sldId="443"/>
        </pc:sldMkLst>
        <pc:spChg chg="add mod">
          <ac:chgData name="Anne BARBILLON" userId="65a13638-24d5-4c15-aae4-d800bb3cfaab" providerId="ADAL" clId="{C29BEDEC-90B3-48E5-ACEF-FB587A9F26BD}" dt="2024-11-14T09:51:39.105" v="599" actId="20577"/>
          <ac:spMkLst>
            <pc:docMk/>
            <pc:sldMk cId="2280208494" sldId="443"/>
            <ac:spMk id="3" creationId="{59A4776D-A747-EE6D-115F-00142F7AF5CF}"/>
          </ac:spMkLst>
        </pc:spChg>
        <pc:spChg chg="add mod">
          <ac:chgData name="Anne BARBILLON" userId="65a13638-24d5-4c15-aae4-d800bb3cfaab" providerId="ADAL" clId="{C29BEDEC-90B3-48E5-ACEF-FB587A9F26BD}" dt="2024-11-14T09:47:18.162" v="456" actId="115"/>
          <ac:spMkLst>
            <pc:docMk/>
            <pc:sldMk cId="2280208494" sldId="443"/>
            <ac:spMk id="10" creationId="{88599354-B579-EB32-AFCA-799C23A35299}"/>
          </ac:spMkLst>
        </pc:spChg>
        <pc:picChg chg="add mod">
          <ac:chgData name="Anne BARBILLON" userId="65a13638-24d5-4c15-aae4-d800bb3cfaab" providerId="ADAL" clId="{C29BEDEC-90B3-48E5-ACEF-FB587A9F26BD}" dt="2024-11-14T09:50:40.642" v="534" actId="1076"/>
          <ac:picMkLst>
            <pc:docMk/>
            <pc:sldMk cId="2280208494" sldId="443"/>
            <ac:picMk id="7" creationId="{12499437-2399-E357-B95D-BC870D136B9B}"/>
          </ac:picMkLst>
        </pc:picChg>
      </pc:sldChg>
      <pc:sldChg chg="addSp delSp modSp mod">
        <pc:chgData name="Anne BARBILLON" userId="65a13638-24d5-4c15-aae4-d800bb3cfaab" providerId="ADAL" clId="{C29BEDEC-90B3-48E5-ACEF-FB587A9F26BD}" dt="2024-11-14T10:07:45.016" v="1454" actId="113"/>
        <pc:sldMkLst>
          <pc:docMk/>
          <pc:sldMk cId="1223693643" sldId="444"/>
        </pc:sldMkLst>
        <pc:spChg chg="add mod">
          <ac:chgData name="Anne BARBILLON" userId="65a13638-24d5-4c15-aae4-d800bb3cfaab" providerId="ADAL" clId="{C29BEDEC-90B3-48E5-ACEF-FB587A9F26BD}" dt="2024-11-14T09:59:29.932" v="1367" actId="1076"/>
          <ac:spMkLst>
            <pc:docMk/>
            <pc:sldMk cId="1223693643" sldId="444"/>
            <ac:spMk id="6" creationId="{C7506CE1-F8D9-AF1E-3ECF-79F014CD57CF}"/>
          </ac:spMkLst>
        </pc:spChg>
        <pc:spChg chg="add mod">
          <ac:chgData name="Anne BARBILLON" userId="65a13638-24d5-4c15-aae4-d800bb3cfaab" providerId="ADAL" clId="{C29BEDEC-90B3-48E5-ACEF-FB587A9F26BD}" dt="2024-11-14T10:07:45.016" v="1454" actId="113"/>
          <ac:spMkLst>
            <pc:docMk/>
            <pc:sldMk cId="1223693643" sldId="444"/>
            <ac:spMk id="8" creationId="{DDCFD284-4F3E-C119-7AEB-D16A2CAF42EA}"/>
          </ac:spMkLst>
        </pc:spChg>
        <pc:spChg chg="add mod">
          <ac:chgData name="Anne BARBILLON" userId="65a13638-24d5-4c15-aae4-d800bb3cfaab" providerId="ADAL" clId="{C29BEDEC-90B3-48E5-ACEF-FB587A9F26BD}" dt="2024-11-14T10:00:31.290" v="1386"/>
          <ac:spMkLst>
            <pc:docMk/>
            <pc:sldMk cId="1223693643" sldId="444"/>
            <ac:spMk id="10" creationId="{3914821E-71DF-BDF8-8A24-081639660AD4}"/>
          </ac:spMkLst>
        </pc:spChg>
        <pc:picChg chg="add mod">
          <ac:chgData name="Anne BARBILLON" userId="65a13638-24d5-4c15-aae4-d800bb3cfaab" providerId="ADAL" clId="{C29BEDEC-90B3-48E5-ACEF-FB587A9F26BD}" dt="2024-11-14T09:59:23.238" v="1366" actId="1076"/>
          <ac:picMkLst>
            <pc:docMk/>
            <pc:sldMk cId="1223693643" sldId="444"/>
            <ac:picMk id="7" creationId="{8E44B7E9-ED71-D5D2-A382-006A8CB6C1E1}"/>
          </ac:picMkLst>
        </pc:picChg>
      </pc:sldChg>
      <pc:sldChg chg="addSp delSp modSp mod ord">
        <pc:chgData name="Anne BARBILLON" userId="65a13638-24d5-4c15-aae4-d800bb3cfaab" providerId="ADAL" clId="{C29BEDEC-90B3-48E5-ACEF-FB587A9F26BD}" dt="2024-11-14T10:00:13.153" v="1382" actId="20577"/>
        <pc:sldMkLst>
          <pc:docMk/>
          <pc:sldMk cId="804394738" sldId="445"/>
        </pc:sldMkLst>
      </pc:sldChg>
      <pc:sldChg chg="addSp delSp del mod">
        <pc:chgData name="Anne BARBILLON" userId="65a13638-24d5-4c15-aae4-d800bb3cfaab" providerId="ADAL" clId="{C29BEDEC-90B3-48E5-ACEF-FB587A9F26BD}" dt="2024-11-14T09:59:36.640" v="1368" actId="47"/>
        <pc:sldMkLst>
          <pc:docMk/>
          <pc:sldMk cId="525650907" sldId="446"/>
        </pc:sldMkLst>
      </pc:sldChg>
      <pc:sldChg chg="addSp delSp modSp mod">
        <pc:chgData name="Anne BARBILLON" userId="65a13638-24d5-4c15-aae4-d800bb3cfaab" providerId="ADAL" clId="{C29BEDEC-90B3-48E5-ACEF-FB587A9F26BD}" dt="2024-11-15T11:28:36.671" v="3329" actId="478"/>
        <pc:sldMkLst>
          <pc:docMk/>
          <pc:sldMk cId="3007986739" sldId="447"/>
        </pc:sldMkLst>
        <pc:spChg chg="add mod">
          <ac:chgData name="Anne BARBILLON" userId="65a13638-24d5-4c15-aae4-d800bb3cfaab" providerId="ADAL" clId="{C29BEDEC-90B3-48E5-ACEF-FB587A9F26BD}" dt="2024-11-14T10:00:34.834" v="1388"/>
          <ac:spMkLst>
            <pc:docMk/>
            <pc:sldMk cId="3007986739" sldId="447"/>
            <ac:spMk id="5" creationId="{013B96FE-CA9C-F5E8-E34F-4372DA6B2E1C}"/>
          </ac:spMkLst>
        </pc:spChg>
        <pc:spChg chg="add mod">
          <ac:chgData name="Anne BARBILLON" userId="65a13638-24d5-4c15-aae4-d800bb3cfaab" providerId="ADAL" clId="{C29BEDEC-90B3-48E5-ACEF-FB587A9F26BD}" dt="2024-11-15T11:28:34.791" v="3328" actId="1076"/>
          <ac:spMkLst>
            <pc:docMk/>
            <pc:sldMk cId="3007986739" sldId="447"/>
            <ac:spMk id="7" creationId="{904FAFC1-22E9-8EF4-7040-999CCE082BF0}"/>
          </ac:spMkLst>
        </pc:spChg>
        <pc:spChg chg="add mod">
          <ac:chgData name="Anne BARBILLON" userId="65a13638-24d5-4c15-aae4-d800bb3cfaab" providerId="ADAL" clId="{C29BEDEC-90B3-48E5-ACEF-FB587A9F26BD}" dt="2024-11-15T11:28:34.791" v="3328" actId="1076"/>
          <ac:spMkLst>
            <pc:docMk/>
            <pc:sldMk cId="3007986739" sldId="447"/>
            <ac:spMk id="9" creationId="{58C5EE8B-DE64-9140-4BC3-302F43964B58}"/>
          </ac:spMkLst>
        </pc:spChg>
        <pc:spChg chg="add mod">
          <ac:chgData name="Anne BARBILLON" userId="65a13638-24d5-4c15-aae4-d800bb3cfaab" providerId="ADAL" clId="{C29BEDEC-90B3-48E5-ACEF-FB587A9F26BD}" dt="2024-11-15T11:28:34.791" v="3328" actId="1076"/>
          <ac:spMkLst>
            <pc:docMk/>
            <pc:sldMk cId="3007986739" sldId="447"/>
            <ac:spMk id="10" creationId="{B7E29E66-9A92-58AB-FE3B-66BD9B293BAB}"/>
          </ac:spMkLst>
        </pc:spChg>
        <pc:spChg chg="add mod">
          <ac:chgData name="Anne BARBILLON" userId="65a13638-24d5-4c15-aae4-d800bb3cfaab" providerId="ADAL" clId="{C29BEDEC-90B3-48E5-ACEF-FB587A9F26BD}" dt="2024-11-15T11:28:34.791" v="3328" actId="1076"/>
          <ac:spMkLst>
            <pc:docMk/>
            <pc:sldMk cId="3007986739" sldId="447"/>
            <ac:spMk id="11" creationId="{E2BB78F3-44BF-795C-EC18-B5F44A266744}"/>
          </ac:spMkLst>
        </pc:spChg>
        <pc:spChg chg="add mod">
          <ac:chgData name="Anne BARBILLON" userId="65a13638-24d5-4c15-aae4-d800bb3cfaab" providerId="ADAL" clId="{C29BEDEC-90B3-48E5-ACEF-FB587A9F26BD}" dt="2024-11-15T11:28:34.791" v="3328" actId="1076"/>
          <ac:spMkLst>
            <pc:docMk/>
            <pc:sldMk cId="3007986739" sldId="447"/>
            <ac:spMk id="12" creationId="{399BF5A9-39E0-A4C7-D694-013D5E6CDE39}"/>
          </ac:spMkLst>
        </pc:spChg>
        <pc:spChg chg="add mod">
          <ac:chgData name="Anne BARBILLON" userId="65a13638-24d5-4c15-aae4-d800bb3cfaab" providerId="ADAL" clId="{C29BEDEC-90B3-48E5-ACEF-FB587A9F26BD}" dt="2024-11-15T11:28:34.791" v="3328" actId="1076"/>
          <ac:spMkLst>
            <pc:docMk/>
            <pc:sldMk cId="3007986739" sldId="447"/>
            <ac:spMk id="13" creationId="{D43EBA57-E4CC-3DEA-6BF7-29D0264BB35B}"/>
          </ac:spMkLst>
        </pc:spChg>
        <pc:spChg chg="add mod">
          <ac:chgData name="Anne BARBILLON" userId="65a13638-24d5-4c15-aae4-d800bb3cfaab" providerId="ADAL" clId="{C29BEDEC-90B3-48E5-ACEF-FB587A9F26BD}" dt="2024-11-15T11:28:34.791" v="3328" actId="1076"/>
          <ac:spMkLst>
            <pc:docMk/>
            <pc:sldMk cId="3007986739" sldId="447"/>
            <ac:spMk id="14" creationId="{894B6D49-9CE7-1F20-D270-DABB88BC887F}"/>
          </ac:spMkLst>
        </pc:spChg>
        <pc:spChg chg="add mod">
          <ac:chgData name="Anne BARBILLON" userId="65a13638-24d5-4c15-aae4-d800bb3cfaab" providerId="ADAL" clId="{C29BEDEC-90B3-48E5-ACEF-FB587A9F26BD}" dt="2024-11-15T11:28:34.791" v="3328" actId="1076"/>
          <ac:spMkLst>
            <pc:docMk/>
            <pc:sldMk cId="3007986739" sldId="447"/>
            <ac:spMk id="15" creationId="{9A36C135-EB1F-1DCC-ED7F-6DDFA6B7777B}"/>
          </ac:spMkLst>
        </pc:spChg>
        <pc:spChg chg="add mod">
          <ac:chgData name="Anne BARBILLON" userId="65a13638-24d5-4c15-aae4-d800bb3cfaab" providerId="ADAL" clId="{C29BEDEC-90B3-48E5-ACEF-FB587A9F26BD}" dt="2024-11-15T11:28:34.791" v="3328" actId="1076"/>
          <ac:spMkLst>
            <pc:docMk/>
            <pc:sldMk cId="3007986739" sldId="447"/>
            <ac:spMk id="16" creationId="{F1B0C738-98FE-5028-2A59-A9928794813B}"/>
          </ac:spMkLst>
        </pc:spChg>
        <pc:spChg chg="add mod">
          <ac:chgData name="Anne BARBILLON" userId="65a13638-24d5-4c15-aae4-d800bb3cfaab" providerId="ADAL" clId="{C29BEDEC-90B3-48E5-ACEF-FB587A9F26BD}" dt="2024-11-15T11:28:34.791" v="3328" actId="1076"/>
          <ac:spMkLst>
            <pc:docMk/>
            <pc:sldMk cId="3007986739" sldId="447"/>
            <ac:spMk id="17" creationId="{3D9E5666-9CC3-C7B6-BE8B-BCF202574A34}"/>
          </ac:spMkLst>
        </pc:spChg>
        <pc:spChg chg="add mod">
          <ac:chgData name="Anne BARBILLON" userId="65a13638-24d5-4c15-aae4-d800bb3cfaab" providerId="ADAL" clId="{C29BEDEC-90B3-48E5-ACEF-FB587A9F26BD}" dt="2024-11-15T11:28:34.791" v="3328" actId="1076"/>
          <ac:spMkLst>
            <pc:docMk/>
            <pc:sldMk cId="3007986739" sldId="447"/>
            <ac:spMk id="18" creationId="{4015E201-BB81-7563-FA35-91ABC2EC2BF1}"/>
          </ac:spMkLst>
        </pc:spChg>
        <pc:spChg chg="add mod">
          <ac:chgData name="Anne BARBILLON" userId="65a13638-24d5-4c15-aae4-d800bb3cfaab" providerId="ADAL" clId="{C29BEDEC-90B3-48E5-ACEF-FB587A9F26BD}" dt="2024-11-15T11:28:34.791" v="3328" actId="1076"/>
          <ac:spMkLst>
            <pc:docMk/>
            <pc:sldMk cId="3007986739" sldId="447"/>
            <ac:spMk id="19" creationId="{B05F1C17-B47B-D3B3-86A0-B13D39CC5B07}"/>
          </ac:spMkLst>
        </pc:spChg>
        <pc:spChg chg="add mod">
          <ac:chgData name="Anne BARBILLON" userId="65a13638-24d5-4c15-aae4-d800bb3cfaab" providerId="ADAL" clId="{C29BEDEC-90B3-48E5-ACEF-FB587A9F26BD}" dt="2024-11-15T11:28:34.791" v="3328" actId="1076"/>
          <ac:spMkLst>
            <pc:docMk/>
            <pc:sldMk cId="3007986739" sldId="447"/>
            <ac:spMk id="20" creationId="{1AABFAB2-EE37-5073-0E09-13B097BF77D8}"/>
          </ac:spMkLst>
        </pc:spChg>
        <pc:spChg chg="add mod">
          <ac:chgData name="Anne BARBILLON" userId="65a13638-24d5-4c15-aae4-d800bb3cfaab" providerId="ADAL" clId="{C29BEDEC-90B3-48E5-ACEF-FB587A9F26BD}" dt="2024-11-15T11:28:34.791" v="3328" actId="1076"/>
          <ac:spMkLst>
            <pc:docMk/>
            <pc:sldMk cId="3007986739" sldId="447"/>
            <ac:spMk id="21" creationId="{3F77CD2A-3A03-505D-A22B-0022E5BE2C63}"/>
          </ac:spMkLst>
        </pc:spChg>
        <pc:spChg chg="add mod">
          <ac:chgData name="Anne BARBILLON" userId="65a13638-24d5-4c15-aae4-d800bb3cfaab" providerId="ADAL" clId="{C29BEDEC-90B3-48E5-ACEF-FB587A9F26BD}" dt="2024-11-15T11:28:34.791" v="3328" actId="1076"/>
          <ac:spMkLst>
            <pc:docMk/>
            <pc:sldMk cId="3007986739" sldId="447"/>
            <ac:spMk id="22" creationId="{F924DB92-888D-6C3E-3F4D-32596F2F3134}"/>
          </ac:spMkLst>
        </pc:spChg>
        <pc:spChg chg="add mod">
          <ac:chgData name="Anne BARBILLON" userId="65a13638-24d5-4c15-aae4-d800bb3cfaab" providerId="ADAL" clId="{C29BEDEC-90B3-48E5-ACEF-FB587A9F26BD}" dt="2024-11-15T11:28:34.791" v="3328" actId="1076"/>
          <ac:spMkLst>
            <pc:docMk/>
            <pc:sldMk cId="3007986739" sldId="447"/>
            <ac:spMk id="23" creationId="{A31F17C7-AEAC-66F4-BDCC-0FF67EF1573B}"/>
          </ac:spMkLst>
        </pc:spChg>
        <pc:spChg chg="add mod">
          <ac:chgData name="Anne BARBILLON" userId="65a13638-24d5-4c15-aae4-d800bb3cfaab" providerId="ADAL" clId="{C29BEDEC-90B3-48E5-ACEF-FB587A9F26BD}" dt="2024-11-15T11:28:34.791" v="3328" actId="1076"/>
          <ac:spMkLst>
            <pc:docMk/>
            <pc:sldMk cId="3007986739" sldId="447"/>
            <ac:spMk id="24" creationId="{073960E8-C0BE-A496-B7B3-965EA9061986}"/>
          </ac:spMkLst>
        </pc:spChg>
        <pc:spChg chg="add mod">
          <ac:chgData name="Anne BARBILLON" userId="65a13638-24d5-4c15-aae4-d800bb3cfaab" providerId="ADAL" clId="{C29BEDEC-90B3-48E5-ACEF-FB587A9F26BD}" dt="2024-11-15T11:28:34.791" v="3328" actId="1076"/>
          <ac:spMkLst>
            <pc:docMk/>
            <pc:sldMk cId="3007986739" sldId="447"/>
            <ac:spMk id="25" creationId="{AA44F835-C667-27C8-2303-B1E69EF7E72D}"/>
          </ac:spMkLst>
        </pc:spChg>
        <pc:spChg chg="add mod">
          <ac:chgData name="Anne BARBILLON" userId="65a13638-24d5-4c15-aae4-d800bb3cfaab" providerId="ADAL" clId="{C29BEDEC-90B3-48E5-ACEF-FB587A9F26BD}" dt="2024-11-15T11:28:34.791" v="3328" actId="1076"/>
          <ac:spMkLst>
            <pc:docMk/>
            <pc:sldMk cId="3007986739" sldId="447"/>
            <ac:spMk id="26" creationId="{0BAD9508-857B-8DC1-944F-5F55A0628A81}"/>
          </ac:spMkLst>
        </pc:spChg>
        <pc:spChg chg="add mod">
          <ac:chgData name="Anne BARBILLON" userId="65a13638-24d5-4c15-aae4-d800bb3cfaab" providerId="ADAL" clId="{C29BEDEC-90B3-48E5-ACEF-FB587A9F26BD}" dt="2024-11-15T11:28:34.791" v="3328" actId="1076"/>
          <ac:spMkLst>
            <pc:docMk/>
            <pc:sldMk cId="3007986739" sldId="447"/>
            <ac:spMk id="27" creationId="{E4C20182-8E3F-19FC-D76B-F8E5421FCFBB}"/>
          </ac:spMkLst>
        </pc:spChg>
        <pc:spChg chg="add mod">
          <ac:chgData name="Anne BARBILLON" userId="65a13638-24d5-4c15-aae4-d800bb3cfaab" providerId="ADAL" clId="{C29BEDEC-90B3-48E5-ACEF-FB587A9F26BD}" dt="2024-11-15T11:28:34.791" v="3328" actId="1076"/>
          <ac:spMkLst>
            <pc:docMk/>
            <pc:sldMk cId="3007986739" sldId="447"/>
            <ac:spMk id="28" creationId="{8ADB196B-9BD1-A2E6-8658-2EAFF3AA3BF5}"/>
          </ac:spMkLst>
        </pc:spChg>
        <pc:spChg chg="add mod">
          <ac:chgData name="Anne BARBILLON" userId="65a13638-24d5-4c15-aae4-d800bb3cfaab" providerId="ADAL" clId="{C29BEDEC-90B3-48E5-ACEF-FB587A9F26BD}" dt="2024-11-15T11:28:34.791" v="3328" actId="1076"/>
          <ac:spMkLst>
            <pc:docMk/>
            <pc:sldMk cId="3007986739" sldId="447"/>
            <ac:spMk id="29" creationId="{7A19E8F7-640C-02ED-8E5F-ECF926CE137B}"/>
          </ac:spMkLst>
        </pc:spChg>
        <pc:spChg chg="add mod">
          <ac:chgData name="Anne BARBILLON" userId="65a13638-24d5-4c15-aae4-d800bb3cfaab" providerId="ADAL" clId="{C29BEDEC-90B3-48E5-ACEF-FB587A9F26BD}" dt="2024-11-15T11:28:34.791" v="3328" actId="1076"/>
          <ac:spMkLst>
            <pc:docMk/>
            <pc:sldMk cId="3007986739" sldId="447"/>
            <ac:spMk id="30" creationId="{AF6AE8EB-52B9-00AE-E038-C703E8529772}"/>
          </ac:spMkLst>
        </pc:spChg>
        <pc:spChg chg="add mod">
          <ac:chgData name="Anne BARBILLON" userId="65a13638-24d5-4c15-aae4-d800bb3cfaab" providerId="ADAL" clId="{C29BEDEC-90B3-48E5-ACEF-FB587A9F26BD}" dt="2024-11-15T11:28:34.791" v="3328" actId="1076"/>
          <ac:spMkLst>
            <pc:docMk/>
            <pc:sldMk cId="3007986739" sldId="447"/>
            <ac:spMk id="31" creationId="{2C4348EE-9DFB-A0A3-8E5C-AE1780F76F0A}"/>
          </ac:spMkLst>
        </pc:spChg>
        <pc:spChg chg="add mod">
          <ac:chgData name="Anne BARBILLON" userId="65a13638-24d5-4c15-aae4-d800bb3cfaab" providerId="ADAL" clId="{C29BEDEC-90B3-48E5-ACEF-FB587A9F26BD}" dt="2024-11-15T11:28:34.791" v="3328" actId="1076"/>
          <ac:spMkLst>
            <pc:docMk/>
            <pc:sldMk cId="3007986739" sldId="447"/>
            <ac:spMk id="32" creationId="{94628507-5114-B3ED-4B2A-0A023BE4C89F}"/>
          </ac:spMkLst>
        </pc:spChg>
        <pc:spChg chg="add mod">
          <ac:chgData name="Anne BARBILLON" userId="65a13638-24d5-4c15-aae4-d800bb3cfaab" providerId="ADAL" clId="{C29BEDEC-90B3-48E5-ACEF-FB587A9F26BD}" dt="2024-11-15T11:28:34.791" v="3328" actId="1076"/>
          <ac:spMkLst>
            <pc:docMk/>
            <pc:sldMk cId="3007986739" sldId="447"/>
            <ac:spMk id="33" creationId="{0F6D40B1-6F24-0C1F-774D-E93F981750A0}"/>
          </ac:spMkLst>
        </pc:spChg>
        <pc:spChg chg="add mod">
          <ac:chgData name="Anne BARBILLON" userId="65a13638-24d5-4c15-aae4-d800bb3cfaab" providerId="ADAL" clId="{C29BEDEC-90B3-48E5-ACEF-FB587A9F26BD}" dt="2024-11-15T11:28:34.791" v="3328" actId="1076"/>
          <ac:spMkLst>
            <pc:docMk/>
            <pc:sldMk cId="3007986739" sldId="447"/>
            <ac:spMk id="34" creationId="{943CC209-F84A-4287-45FF-B24DDDBE1FA2}"/>
          </ac:spMkLst>
        </pc:spChg>
        <pc:spChg chg="add mod">
          <ac:chgData name="Anne BARBILLON" userId="65a13638-24d5-4c15-aae4-d800bb3cfaab" providerId="ADAL" clId="{C29BEDEC-90B3-48E5-ACEF-FB587A9F26BD}" dt="2024-11-15T11:28:34.791" v="3328" actId="1076"/>
          <ac:spMkLst>
            <pc:docMk/>
            <pc:sldMk cId="3007986739" sldId="447"/>
            <ac:spMk id="35" creationId="{3E621A07-3667-16BF-A95B-D7035D2F3827}"/>
          </ac:spMkLst>
        </pc:spChg>
        <pc:spChg chg="add mod">
          <ac:chgData name="Anne BARBILLON" userId="65a13638-24d5-4c15-aae4-d800bb3cfaab" providerId="ADAL" clId="{C29BEDEC-90B3-48E5-ACEF-FB587A9F26BD}" dt="2024-11-15T11:28:34.791" v="3328" actId="1076"/>
          <ac:spMkLst>
            <pc:docMk/>
            <pc:sldMk cId="3007986739" sldId="447"/>
            <ac:spMk id="36" creationId="{FD0C239C-EE14-9A18-92F9-75119769BEFD}"/>
          </ac:spMkLst>
        </pc:spChg>
        <pc:spChg chg="add mod">
          <ac:chgData name="Anne BARBILLON" userId="65a13638-24d5-4c15-aae4-d800bb3cfaab" providerId="ADAL" clId="{C29BEDEC-90B3-48E5-ACEF-FB587A9F26BD}" dt="2024-11-15T11:28:34.791" v="3328" actId="1076"/>
          <ac:spMkLst>
            <pc:docMk/>
            <pc:sldMk cId="3007986739" sldId="447"/>
            <ac:spMk id="37" creationId="{B9F56592-A0CA-45B2-84FB-6D794922D4B6}"/>
          </ac:spMkLst>
        </pc:spChg>
        <pc:spChg chg="add mod">
          <ac:chgData name="Anne BARBILLON" userId="65a13638-24d5-4c15-aae4-d800bb3cfaab" providerId="ADAL" clId="{C29BEDEC-90B3-48E5-ACEF-FB587A9F26BD}" dt="2024-11-15T11:28:34.791" v="3328" actId="1076"/>
          <ac:spMkLst>
            <pc:docMk/>
            <pc:sldMk cId="3007986739" sldId="447"/>
            <ac:spMk id="38" creationId="{AD2C2D1A-D4E8-6165-7AE2-9D611C499A16}"/>
          </ac:spMkLst>
        </pc:spChg>
        <pc:spChg chg="add mod">
          <ac:chgData name="Anne BARBILLON" userId="65a13638-24d5-4c15-aae4-d800bb3cfaab" providerId="ADAL" clId="{C29BEDEC-90B3-48E5-ACEF-FB587A9F26BD}" dt="2024-11-15T11:28:34.791" v="3328" actId="1076"/>
          <ac:spMkLst>
            <pc:docMk/>
            <pc:sldMk cId="3007986739" sldId="447"/>
            <ac:spMk id="39" creationId="{31C17B74-32F2-8896-4C82-23B6E5A95D8C}"/>
          </ac:spMkLst>
        </pc:spChg>
        <pc:spChg chg="add mod">
          <ac:chgData name="Anne BARBILLON" userId="65a13638-24d5-4c15-aae4-d800bb3cfaab" providerId="ADAL" clId="{C29BEDEC-90B3-48E5-ACEF-FB587A9F26BD}" dt="2024-11-15T11:28:34.791" v="3328" actId="1076"/>
          <ac:spMkLst>
            <pc:docMk/>
            <pc:sldMk cId="3007986739" sldId="447"/>
            <ac:spMk id="40" creationId="{23BF25D7-5558-BC36-BC80-363B20170580}"/>
          </ac:spMkLst>
        </pc:spChg>
        <pc:spChg chg="add mod">
          <ac:chgData name="Anne BARBILLON" userId="65a13638-24d5-4c15-aae4-d800bb3cfaab" providerId="ADAL" clId="{C29BEDEC-90B3-48E5-ACEF-FB587A9F26BD}" dt="2024-11-15T11:28:34.791" v="3328" actId="1076"/>
          <ac:spMkLst>
            <pc:docMk/>
            <pc:sldMk cId="3007986739" sldId="447"/>
            <ac:spMk id="41" creationId="{9F4941B1-98B7-FB17-1B7C-F6DA4DE6AC3C}"/>
          </ac:spMkLst>
        </pc:spChg>
        <pc:spChg chg="add mod">
          <ac:chgData name="Anne BARBILLON" userId="65a13638-24d5-4c15-aae4-d800bb3cfaab" providerId="ADAL" clId="{C29BEDEC-90B3-48E5-ACEF-FB587A9F26BD}" dt="2024-11-15T11:28:34.791" v="3328" actId="1076"/>
          <ac:spMkLst>
            <pc:docMk/>
            <pc:sldMk cId="3007986739" sldId="447"/>
            <ac:spMk id="42" creationId="{66B2776B-0518-5FED-FDBA-5E8A1E046A77}"/>
          </ac:spMkLst>
        </pc:spChg>
        <pc:spChg chg="add mod">
          <ac:chgData name="Anne BARBILLON" userId="65a13638-24d5-4c15-aae4-d800bb3cfaab" providerId="ADAL" clId="{C29BEDEC-90B3-48E5-ACEF-FB587A9F26BD}" dt="2024-11-15T11:28:34.791" v="3328" actId="1076"/>
          <ac:spMkLst>
            <pc:docMk/>
            <pc:sldMk cId="3007986739" sldId="447"/>
            <ac:spMk id="43" creationId="{79DF8E45-A876-CB89-5BD8-59E3A290F6E2}"/>
          </ac:spMkLst>
        </pc:spChg>
        <pc:spChg chg="add mod">
          <ac:chgData name="Anne BARBILLON" userId="65a13638-24d5-4c15-aae4-d800bb3cfaab" providerId="ADAL" clId="{C29BEDEC-90B3-48E5-ACEF-FB587A9F26BD}" dt="2024-11-15T11:28:34.791" v="3328" actId="1076"/>
          <ac:spMkLst>
            <pc:docMk/>
            <pc:sldMk cId="3007986739" sldId="447"/>
            <ac:spMk id="44" creationId="{4AB06A52-ECCB-4CAF-938D-9EF5E1CAC995}"/>
          </ac:spMkLst>
        </pc:spChg>
        <pc:spChg chg="add mod">
          <ac:chgData name="Anne BARBILLON" userId="65a13638-24d5-4c15-aae4-d800bb3cfaab" providerId="ADAL" clId="{C29BEDEC-90B3-48E5-ACEF-FB587A9F26BD}" dt="2024-11-15T11:28:34.791" v="3328" actId="1076"/>
          <ac:spMkLst>
            <pc:docMk/>
            <pc:sldMk cId="3007986739" sldId="447"/>
            <ac:spMk id="45" creationId="{D1979DD8-D33E-36EC-4105-20C9110E9FAA}"/>
          </ac:spMkLst>
        </pc:spChg>
        <pc:spChg chg="add mod">
          <ac:chgData name="Anne BARBILLON" userId="65a13638-24d5-4c15-aae4-d800bb3cfaab" providerId="ADAL" clId="{C29BEDEC-90B3-48E5-ACEF-FB587A9F26BD}" dt="2024-11-15T11:28:34.791" v="3328" actId="1076"/>
          <ac:spMkLst>
            <pc:docMk/>
            <pc:sldMk cId="3007986739" sldId="447"/>
            <ac:spMk id="46" creationId="{FDB1E6CD-64D0-BCDB-25DC-BB5D0D7DC8A3}"/>
          </ac:spMkLst>
        </pc:spChg>
        <pc:spChg chg="add mod">
          <ac:chgData name="Anne BARBILLON" userId="65a13638-24d5-4c15-aae4-d800bb3cfaab" providerId="ADAL" clId="{C29BEDEC-90B3-48E5-ACEF-FB587A9F26BD}" dt="2024-11-15T11:28:34.791" v="3328" actId="1076"/>
          <ac:spMkLst>
            <pc:docMk/>
            <pc:sldMk cId="3007986739" sldId="447"/>
            <ac:spMk id="47" creationId="{5B7C138C-BC73-7B3F-8EBB-9E19BCCC31F0}"/>
          </ac:spMkLst>
        </pc:spChg>
        <pc:spChg chg="add mod">
          <ac:chgData name="Anne BARBILLON" userId="65a13638-24d5-4c15-aae4-d800bb3cfaab" providerId="ADAL" clId="{C29BEDEC-90B3-48E5-ACEF-FB587A9F26BD}" dt="2024-11-15T11:28:34.791" v="3328" actId="1076"/>
          <ac:spMkLst>
            <pc:docMk/>
            <pc:sldMk cId="3007986739" sldId="447"/>
            <ac:spMk id="48" creationId="{46D85060-EA04-C6E5-01E1-B00415A5B3D0}"/>
          </ac:spMkLst>
        </pc:spChg>
        <pc:spChg chg="add mod">
          <ac:chgData name="Anne BARBILLON" userId="65a13638-24d5-4c15-aae4-d800bb3cfaab" providerId="ADAL" clId="{C29BEDEC-90B3-48E5-ACEF-FB587A9F26BD}" dt="2024-11-15T11:28:34.791" v="3328" actId="1076"/>
          <ac:spMkLst>
            <pc:docMk/>
            <pc:sldMk cId="3007986739" sldId="447"/>
            <ac:spMk id="49" creationId="{2306B310-BC13-3CEA-ADD0-4D72551FCE77}"/>
          </ac:spMkLst>
        </pc:spChg>
        <pc:spChg chg="add mod">
          <ac:chgData name="Anne BARBILLON" userId="65a13638-24d5-4c15-aae4-d800bb3cfaab" providerId="ADAL" clId="{C29BEDEC-90B3-48E5-ACEF-FB587A9F26BD}" dt="2024-11-15T11:28:34.791" v="3328" actId="1076"/>
          <ac:spMkLst>
            <pc:docMk/>
            <pc:sldMk cId="3007986739" sldId="447"/>
            <ac:spMk id="50" creationId="{3770719B-9B7F-FBE0-D941-325FA7E2E47A}"/>
          </ac:spMkLst>
        </pc:spChg>
        <pc:spChg chg="add mod">
          <ac:chgData name="Anne BARBILLON" userId="65a13638-24d5-4c15-aae4-d800bb3cfaab" providerId="ADAL" clId="{C29BEDEC-90B3-48E5-ACEF-FB587A9F26BD}" dt="2024-11-15T11:28:34.791" v="3328" actId="1076"/>
          <ac:spMkLst>
            <pc:docMk/>
            <pc:sldMk cId="3007986739" sldId="447"/>
            <ac:spMk id="51" creationId="{538F7A04-D310-AEEC-EC76-1158866D4066}"/>
          </ac:spMkLst>
        </pc:spChg>
        <pc:spChg chg="add mod">
          <ac:chgData name="Anne BARBILLON" userId="65a13638-24d5-4c15-aae4-d800bb3cfaab" providerId="ADAL" clId="{C29BEDEC-90B3-48E5-ACEF-FB587A9F26BD}" dt="2024-11-15T11:28:34.791" v="3328" actId="1076"/>
          <ac:spMkLst>
            <pc:docMk/>
            <pc:sldMk cId="3007986739" sldId="447"/>
            <ac:spMk id="52" creationId="{813C4DE9-AADA-AFE8-8D5A-2B0A5E6B0D93}"/>
          </ac:spMkLst>
        </pc:spChg>
        <pc:spChg chg="add mod">
          <ac:chgData name="Anne BARBILLON" userId="65a13638-24d5-4c15-aae4-d800bb3cfaab" providerId="ADAL" clId="{C29BEDEC-90B3-48E5-ACEF-FB587A9F26BD}" dt="2024-11-15T11:28:34.791" v="3328" actId="1076"/>
          <ac:spMkLst>
            <pc:docMk/>
            <pc:sldMk cId="3007986739" sldId="447"/>
            <ac:spMk id="53" creationId="{A905D4D6-90B0-89F9-8B8D-797BFEF72C5C}"/>
          </ac:spMkLst>
        </pc:spChg>
        <pc:spChg chg="add mod">
          <ac:chgData name="Anne BARBILLON" userId="65a13638-24d5-4c15-aae4-d800bb3cfaab" providerId="ADAL" clId="{C29BEDEC-90B3-48E5-ACEF-FB587A9F26BD}" dt="2024-11-15T11:28:34.791" v="3328" actId="1076"/>
          <ac:spMkLst>
            <pc:docMk/>
            <pc:sldMk cId="3007986739" sldId="447"/>
            <ac:spMk id="54" creationId="{6C544A95-7C75-7ABF-28DC-06633A506037}"/>
          </ac:spMkLst>
        </pc:spChg>
        <pc:spChg chg="add mod">
          <ac:chgData name="Anne BARBILLON" userId="65a13638-24d5-4c15-aae4-d800bb3cfaab" providerId="ADAL" clId="{C29BEDEC-90B3-48E5-ACEF-FB587A9F26BD}" dt="2024-11-15T11:28:34.791" v="3328" actId="1076"/>
          <ac:spMkLst>
            <pc:docMk/>
            <pc:sldMk cId="3007986739" sldId="447"/>
            <ac:spMk id="55" creationId="{7204CCD7-058A-4D21-B0FE-0A836467F005}"/>
          </ac:spMkLst>
        </pc:spChg>
        <pc:spChg chg="add mod">
          <ac:chgData name="Anne BARBILLON" userId="65a13638-24d5-4c15-aae4-d800bb3cfaab" providerId="ADAL" clId="{C29BEDEC-90B3-48E5-ACEF-FB587A9F26BD}" dt="2024-11-15T11:28:34.791" v="3328" actId="1076"/>
          <ac:spMkLst>
            <pc:docMk/>
            <pc:sldMk cId="3007986739" sldId="447"/>
            <ac:spMk id="56" creationId="{286C6E6B-D3DC-3A9A-3C4D-FD46831A20A5}"/>
          </ac:spMkLst>
        </pc:spChg>
        <pc:spChg chg="add mod">
          <ac:chgData name="Anne BARBILLON" userId="65a13638-24d5-4c15-aae4-d800bb3cfaab" providerId="ADAL" clId="{C29BEDEC-90B3-48E5-ACEF-FB587A9F26BD}" dt="2024-11-15T11:28:34.791" v="3328" actId="1076"/>
          <ac:spMkLst>
            <pc:docMk/>
            <pc:sldMk cId="3007986739" sldId="447"/>
            <ac:spMk id="57" creationId="{2164AC09-7DA6-2BA2-1473-37321C492510}"/>
          </ac:spMkLst>
        </pc:spChg>
        <pc:spChg chg="add mod">
          <ac:chgData name="Anne BARBILLON" userId="65a13638-24d5-4c15-aae4-d800bb3cfaab" providerId="ADAL" clId="{C29BEDEC-90B3-48E5-ACEF-FB587A9F26BD}" dt="2024-11-15T11:28:34.791" v="3328" actId="1076"/>
          <ac:spMkLst>
            <pc:docMk/>
            <pc:sldMk cId="3007986739" sldId="447"/>
            <ac:spMk id="58" creationId="{834878A2-A461-E16E-98AA-3574CE159817}"/>
          </ac:spMkLst>
        </pc:spChg>
        <pc:spChg chg="add mod">
          <ac:chgData name="Anne BARBILLON" userId="65a13638-24d5-4c15-aae4-d800bb3cfaab" providerId="ADAL" clId="{C29BEDEC-90B3-48E5-ACEF-FB587A9F26BD}" dt="2024-11-15T11:28:34.791" v="3328" actId="1076"/>
          <ac:spMkLst>
            <pc:docMk/>
            <pc:sldMk cId="3007986739" sldId="447"/>
            <ac:spMk id="59" creationId="{05C9BBCD-715C-20E7-B51A-C1C1F2860B2F}"/>
          </ac:spMkLst>
        </pc:spChg>
        <pc:spChg chg="add mod">
          <ac:chgData name="Anne BARBILLON" userId="65a13638-24d5-4c15-aae4-d800bb3cfaab" providerId="ADAL" clId="{C29BEDEC-90B3-48E5-ACEF-FB587A9F26BD}" dt="2024-11-15T11:28:34.791" v="3328" actId="1076"/>
          <ac:spMkLst>
            <pc:docMk/>
            <pc:sldMk cId="3007986739" sldId="447"/>
            <ac:spMk id="60" creationId="{8449B86D-E3A0-5486-BDF2-F76E3250C58C}"/>
          </ac:spMkLst>
        </pc:spChg>
        <pc:spChg chg="add mod">
          <ac:chgData name="Anne BARBILLON" userId="65a13638-24d5-4c15-aae4-d800bb3cfaab" providerId="ADAL" clId="{C29BEDEC-90B3-48E5-ACEF-FB587A9F26BD}" dt="2024-11-15T11:28:34.791" v="3328" actId="1076"/>
          <ac:spMkLst>
            <pc:docMk/>
            <pc:sldMk cId="3007986739" sldId="447"/>
            <ac:spMk id="61" creationId="{397C7596-B790-C03C-1006-450E4FDBA674}"/>
          </ac:spMkLst>
        </pc:spChg>
        <pc:spChg chg="add mod">
          <ac:chgData name="Anne BARBILLON" userId="65a13638-24d5-4c15-aae4-d800bb3cfaab" providerId="ADAL" clId="{C29BEDEC-90B3-48E5-ACEF-FB587A9F26BD}" dt="2024-11-15T11:28:34.791" v="3328" actId="1076"/>
          <ac:spMkLst>
            <pc:docMk/>
            <pc:sldMk cId="3007986739" sldId="447"/>
            <ac:spMk id="62" creationId="{656E7DEB-EBD0-4043-A97A-ED7E1E8C6A29}"/>
          </ac:spMkLst>
        </pc:spChg>
        <pc:spChg chg="add mod">
          <ac:chgData name="Anne BARBILLON" userId="65a13638-24d5-4c15-aae4-d800bb3cfaab" providerId="ADAL" clId="{C29BEDEC-90B3-48E5-ACEF-FB587A9F26BD}" dt="2024-11-15T11:28:34.791" v="3328" actId="1076"/>
          <ac:spMkLst>
            <pc:docMk/>
            <pc:sldMk cId="3007986739" sldId="447"/>
            <ac:spMk id="64" creationId="{66AD6EFA-027E-3E88-6353-2D00DA667DA6}"/>
          </ac:spMkLst>
        </pc:spChg>
        <pc:spChg chg="add mod">
          <ac:chgData name="Anne BARBILLON" userId="65a13638-24d5-4c15-aae4-d800bb3cfaab" providerId="ADAL" clId="{C29BEDEC-90B3-48E5-ACEF-FB587A9F26BD}" dt="2024-11-15T11:28:34.791" v="3328" actId="1076"/>
          <ac:spMkLst>
            <pc:docMk/>
            <pc:sldMk cId="3007986739" sldId="447"/>
            <ac:spMk id="65" creationId="{8FDB87F4-5F2D-4412-F6B6-C5AFDF2B0791}"/>
          </ac:spMkLst>
        </pc:spChg>
        <pc:spChg chg="add mod">
          <ac:chgData name="Anne BARBILLON" userId="65a13638-24d5-4c15-aae4-d800bb3cfaab" providerId="ADAL" clId="{C29BEDEC-90B3-48E5-ACEF-FB587A9F26BD}" dt="2024-11-15T11:28:34.791" v="3328" actId="1076"/>
          <ac:spMkLst>
            <pc:docMk/>
            <pc:sldMk cId="3007986739" sldId="447"/>
            <ac:spMk id="66" creationId="{D301A965-BA84-AEF9-4ED7-FB7086A43608}"/>
          </ac:spMkLst>
        </pc:spChg>
        <pc:spChg chg="add mod">
          <ac:chgData name="Anne BARBILLON" userId="65a13638-24d5-4c15-aae4-d800bb3cfaab" providerId="ADAL" clId="{C29BEDEC-90B3-48E5-ACEF-FB587A9F26BD}" dt="2024-11-15T11:28:34.791" v="3328" actId="1076"/>
          <ac:spMkLst>
            <pc:docMk/>
            <pc:sldMk cId="3007986739" sldId="447"/>
            <ac:spMk id="67" creationId="{F9E3FABE-DB10-EAF9-07D8-B5B7A0DECCCC}"/>
          </ac:spMkLst>
        </pc:spChg>
        <pc:picChg chg="add mod">
          <ac:chgData name="Anne BARBILLON" userId="65a13638-24d5-4c15-aae4-d800bb3cfaab" providerId="ADAL" clId="{C29BEDEC-90B3-48E5-ACEF-FB587A9F26BD}" dt="2024-11-15T11:28:34.791" v="3328" actId="1076"/>
          <ac:picMkLst>
            <pc:docMk/>
            <pc:sldMk cId="3007986739" sldId="447"/>
            <ac:picMk id="8" creationId="{2AF26D86-9F1C-17D2-BE2D-81ED8B886E67}"/>
          </ac:picMkLst>
        </pc:picChg>
        <pc:cxnChg chg="add mod">
          <ac:chgData name="Anne BARBILLON" userId="65a13638-24d5-4c15-aae4-d800bb3cfaab" providerId="ADAL" clId="{C29BEDEC-90B3-48E5-ACEF-FB587A9F26BD}" dt="2024-11-15T11:28:34.791" v="3328" actId="1076"/>
          <ac:cxnSpMkLst>
            <pc:docMk/>
            <pc:sldMk cId="3007986739" sldId="447"/>
            <ac:cxnSpMk id="63" creationId="{E88FC3C9-F82B-489F-B6CB-2F375DEB641D}"/>
          </ac:cxnSpMkLst>
        </pc:cxnChg>
      </pc:sldChg>
      <pc:sldChg chg="addSp delSp modSp mod">
        <pc:chgData name="Anne BARBILLON" userId="65a13638-24d5-4c15-aae4-d800bb3cfaab" providerId="ADAL" clId="{C29BEDEC-90B3-48E5-ACEF-FB587A9F26BD}" dt="2024-11-14T10:02:32.076" v="1398" actId="108"/>
        <pc:sldMkLst>
          <pc:docMk/>
          <pc:sldMk cId="3829387501" sldId="448"/>
        </pc:sldMkLst>
        <pc:spChg chg="add mod">
          <ac:chgData name="Anne BARBILLON" userId="65a13638-24d5-4c15-aae4-d800bb3cfaab" providerId="ADAL" clId="{C29BEDEC-90B3-48E5-ACEF-FB587A9F26BD}" dt="2024-11-14T10:01:35.689" v="1392"/>
          <ac:spMkLst>
            <pc:docMk/>
            <pc:sldMk cId="3829387501" sldId="448"/>
            <ac:spMk id="4" creationId="{A0F46707-8F5A-2FB4-95CB-CE908A5CBFDB}"/>
          </ac:spMkLst>
        </pc:spChg>
        <pc:spChg chg="add mod">
          <ac:chgData name="Anne BARBILLON" userId="65a13638-24d5-4c15-aae4-d800bb3cfaab" providerId="ADAL" clId="{C29BEDEC-90B3-48E5-ACEF-FB587A9F26BD}" dt="2024-11-14T10:02:32.076" v="1398" actId="108"/>
          <ac:spMkLst>
            <pc:docMk/>
            <pc:sldMk cId="3829387501" sldId="448"/>
            <ac:spMk id="7" creationId="{B01C8C84-51AD-E818-40EC-DE8719D3C094}"/>
          </ac:spMkLst>
        </pc:spChg>
        <pc:picChg chg="add mod">
          <ac:chgData name="Anne BARBILLON" userId="65a13638-24d5-4c15-aae4-d800bb3cfaab" providerId="ADAL" clId="{C29BEDEC-90B3-48E5-ACEF-FB587A9F26BD}" dt="2024-11-14T10:01:40.705" v="1395" actId="1076"/>
          <ac:picMkLst>
            <pc:docMk/>
            <pc:sldMk cId="3829387501" sldId="448"/>
            <ac:picMk id="6" creationId="{A099075A-1CE4-F395-15FC-B238827D0EA2}"/>
          </ac:picMkLst>
        </pc:picChg>
      </pc:sldChg>
      <pc:sldChg chg="addSp delSp modSp mod ord">
        <pc:chgData name="Anne BARBILLON" userId="65a13638-24d5-4c15-aae4-d800bb3cfaab" providerId="ADAL" clId="{C29BEDEC-90B3-48E5-ACEF-FB587A9F26BD}" dt="2024-11-14T10:00:25.609" v="1384"/>
        <pc:sldMkLst>
          <pc:docMk/>
          <pc:sldMk cId="3011323814" sldId="449"/>
        </pc:sldMkLst>
        <pc:spChg chg="add mod">
          <ac:chgData name="Anne BARBILLON" userId="65a13638-24d5-4c15-aae4-d800bb3cfaab" providerId="ADAL" clId="{C29BEDEC-90B3-48E5-ACEF-FB587A9F26BD}" dt="2024-11-14T09:49:59.405" v="476" actId="164"/>
          <ac:spMkLst>
            <pc:docMk/>
            <pc:sldMk cId="3011323814" sldId="449"/>
            <ac:spMk id="6" creationId="{A473615A-6F05-28E5-84A2-65B948347D2B}"/>
          </ac:spMkLst>
        </pc:spChg>
        <pc:spChg chg="add mod">
          <ac:chgData name="Anne BARBILLON" userId="65a13638-24d5-4c15-aae4-d800bb3cfaab" providerId="ADAL" clId="{C29BEDEC-90B3-48E5-ACEF-FB587A9F26BD}" dt="2024-11-14T09:49:59.405" v="476" actId="164"/>
          <ac:spMkLst>
            <pc:docMk/>
            <pc:sldMk cId="3011323814" sldId="449"/>
            <ac:spMk id="7" creationId="{C2BCF5BB-FC92-88FD-7016-65E1B48533AB}"/>
          </ac:spMkLst>
        </pc:spChg>
        <pc:spChg chg="add mod">
          <ac:chgData name="Anne BARBILLON" userId="65a13638-24d5-4c15-aae4-d800bb3cfaab" providerId="ADAL" clId="{C29BEDEC-90B3-48E5-ACEF-FB587A9F26BD}" dt="2024-11-14T09:49:59.405" v="476" actId="164"/>
          <ac:spMkLst>
            <pc:docMk/>
            <pc:sldMk cId="3011323814" sldId="449"/>
            <ac:spMk id="8" creationId="{F868D51D-9E70-5AFA-4D1D-A0D563AB13FD}"/>
          </ac:spMkLst>
        </pc:spChg>
        <pc:spChg chg="add mod">
          <ac:chgData name="Anne BARBILLON" userId="65a13638-24d5-4c15-aae4-d800bb3cfaab" providerId="ADAL" clId="{C29BEDEC-90B3-48E5-ACEF-FB587A9F26BD}" dt="2024-11-14T09:52:36.699" v="737" actId="12"/>
          <ac:spMkLst>
            <pc:docMk/>
            <pc:sldMk cId="3011323814" sldId="449"/>
            <ac:spMk id="12" creationId="{3940C39F-C6B0-51F2-960E-7028C366D0D8}"/>
          </ac:spMkLst>
        </pc:spChg>
        <pc:spChg chg="add mod">
          <ac:chgData name="Anne BARBILLON" userId="65a13638-24d5-4c15-aae4-d800bb3cfaab" providerId="ADAL" clId="{C29BEDEC-90B3-48E5-ACEF-FB587A9F26BD}" dt="2024-11-14T10:00:25.609" v="1384"/>
          <ac:spMkLst>
            <pc:docMk/>
            <pc:sldMk cId="3011323814" sldId="449"/>
            <ac:spMk id="13" creationId="{77F5DF52-97F7-AA4E-CB59-72498E649EB5}"/>
          </ac:spMkLst>
        </pc:spChg>
        <pc:grpChg chg="add mod">
          <ac:chgData name="Anne BARBILLON" userId="65a13638-24d5-4c15-aae4-d800bb3cfaab" providerId="ADAL" clId="{C29BEDEC-90B3-48E5-ACEF-FB587A9F26BD}" dt="2024-11-14T09:50:04.242" v="478" actId="1076"/>
          <ac:grpSpMkLst>
            <pc:docMk/>
            <pc:sldMk cId="3011323814" sldId="449"/>
            <ac:grpSpMk id="10" creationId="{5C845C32-8141-57D9-E062-DE85E167094E}"/>
          </ac:grpSpMkLst>
        </pc:grpChg>
        <pc:picChg chg="add mod">
          <ac:chgData name="Anne BARBILLON" userId="65a13638-24d5-4c15-aae4-d800bb3cfaab" providerId="ADAL" clId="{C29BEDEC-90B3-48E5-ACEF-FB587A9F26BD}" dt="2024-11-14T09:49:59.405" v="476" actId="164"/>
          <ac:picMkLst>
            <pc:docMk/>
            <pc:sldMk cId="3011323814" sldId="449"/>
            <ac:picMk id="5" creationId="{E1F3F43F-3EE6-2F0C-B4A0-7EDA511D16A3}"/>
          </ac:picMkLst>
        </pc:picChg>
      </pc:sldChg>
      <pc:sldChg chg="addSp delSp modSp mod">
        <pc:chgData name="Anne BARBILLON" userId="65a13638-24d5-4c15-aae4-d800bb3cfaab" providerId="ADAL" clId="{C29BEDEC-90B3-48E5-ACEF-FB587A9F26BD}" dt="2024-11-14T10:21:34.578" v="1918"/>
        <pc:sldMkLst>
          <pc:docMk/>
          <pc:sldMk cId="353546305" sldId="450"/>
        </pc:sldMkLst>
        <pc:spChg chg="mod">
          <ac:chgData name="Anne BARBILLON" userId="65a13638-24d5-4c15-aae4-d800bb3cfaab" providerId="ADAL" clId="{C29BEDEC-90B3-48E5-ACEF-FB587A9F26BD}" dt="2024-11-14T10:17:28.566" v="1870" actId="1076"/>
          <ac:spMkLst>
            <pc:docMk/>
            <pc:sldMk cId="353546305" sldId="450"/>
            <ac:spMk id="2" creationId="{CF41D2FB-8785-7B57-7E9B-2408217B62BA}"/>
          </ac:spMkLst>
        </pc:spChg>
        <pc:spChg chg="add">
          <ac:chgData name="Anne BARBILLON" userId="65a13638-24d5-4c15-aae4-d800bb3cfaab" providerId="ADAL" clId="{C29BEDEC-90B3-48E5-ACEF-FB587A9F26BD}" dt="2024-11-07T14:36:31.971" v="186"/>
          <ac:spMkLst>
            <pc:docMk/>
            <pc:sldMk cId="353546305" sldId="450"/>
            <ac:spMk id="3" creationId="{DF379BCD-E7CE-D676-F047-46EBF44B6D4C}"/>
          </ac:spMkLst>
        </pc:spChg>
        <pc:spChg chg="add mod">
          <ac:chgData name="Anne BARBILLON" userId="65a13638-24d5-4c15-aae4-d800bb3cfaab" providerId="ADAL" clId="{C29BEDEC-90B3-48E5-ACEF-FB587A9F26BD}" dt="2024-11-14T10:17:32.980" v="1871" actId="1076"/>
          <ac:spMkLst>
            <pc:docMk/>
            <pc:sldMk cId="353546305" sldId="450"/>
            <ac:spMk id="4" creationId="{3151D159-A2F2-C3AF-0EDD-ECCE5D0C8C35}"/>
          </ac:spMkLst>
        </pc:spChg>
        <pc:spChg chg="add mod">
          <ac:chgData name="Anne BARBILLON" userId="65a13638-24d5-4c15-aae4-d800bb3cfaab" providerId="ADAL" clId="{C29BEDEC-90B3-48E5-ACEF-FB587A9F26BD}" dt="2024-11-14T10:15:31.785" v="1770"/>
          <ac:spMkLst>
            <pc:docMk/>
            <pc:sldMk cId="353546305" sldId="450"/>
            <ac:spMk id="6" creationId="{E3E75537-80C9-E4DB-DE8E-8E611DC24541}"/>
          </ac:spMkLst>
        </pc:spChg>
        <pc:spChg chg="add mod">
          <ac:chgData name="Anne BARBILLON" userId="65a13638-24d5-4c15-aae4-d800bb3cfaab" providerId="ADAL" clId="{C29BEDEC-90B3-48E5-ACEF-FB587A9F26BD}" dt="2024-11-14T10:21:34.578" v="1918"/>
          <ac:spMkLst>
            <pc:docMk/>
            <pc:sldMk cId="353546305" sldId="450"/>
            <ac:spMk id="7" creationId="{499B165D-009B-57E5-6FA4-F9E69D3B0A9B}"/>
          </ac:spMkLst>
        </pc:spChg>
        <pc:picChg chg="add mod">
          <ac:chgData name="Anne BARBILLON" userId="65a13638-24d5-4c15-aae4-d800bb3cfaab" providerId="ADAL" clId="{C29BEDEC-90B3-48E5-ACEF-FB587A9F26BD}" dt="2024-11-14T10:16:18.388" v="1790" actId="1076"/>
          <ac:picMkLst>
            <pc:docMk/>
            <pc:sldMk cId="353546305" sldId="450"/>
            <ac:picMk id="1025" creationId="{7A9A9087-A0DC-D15E-56C7-6D684A49DFE9}"/>
          </ac:picMkLst>
        </pc:picChg>
      </pc:sldChg>
      <pc:sldChg chg="add del setBg">
        <pc:chgData name="Anne BARBILLON" userId="65a13638-24d5-4c15-aae4-d800bb3cfaab" providerId="ADAL" clId="{C29BEDEC-90B3-48E5-ACEF-FB587A9F26BD}" dt="2024-11-07T14:30:22.486" v="165"/>
        <pc:sldMkLst>
          <pc:docMk/>
          <pc:sldMk cId="3028327697" sldId="450"/>
        </pc:sldMkLst>
      </pc:sldChg>
      <pc:sldChg chg="addSp delSp modSp mod">
        <pc:chgData name="Anne BARBILLON" userId="65a13638-24d5-4c15-aae4-d800bb3cfaab" providerId="ADAL" clId="{C29BEDEC-90B3-48E5-ACEF-FB587A9F26BD}" dt="2024-11-14T10:15:27.078" v="1768" actId="20577"/>
        <pc:sldMkLst>
          <pc:docMk/>
          <pc:sldMk cId="2384642126" sldId="451"/>
        </pc:sldMkLst>
        <pc:spChg chg="add mod">
          <ac:chgData name="Anne BARBILLON" userId="65a13638-24d5-4c15-aae4-d800bb3cfaab" providerId="ADAL" clId="{C29BEDEC-90B3-48E5-ACEF-FB587A9F26BD}" dt="2024-11-14T10:15:27.078" v="1768" actId="20577"/>
          <ac:spMkLst>
            <pc:docMk/>
            <pc:sldMk cId="2384642126" sldId="451"/>
            <ac:spMk id="4" creationId="{74D4EBFB-EC39-1F58-1718-539B9C56910E}"/>
          </ac:spMkLst>
        </pc:spChg>
        <pc:spChg chg="add mod">
          <ac:chgData name="Anne BARBILLON" userId="65a13638-24d5-4c15-aae4-d800bb3cfaab" providerId="ADAL" clId="{C29BEDEC-90B3-48E5-ACEF-FB587A9F26BD}" dt="2024-11-14T10:09:41.548" v="1512" actId="1076"/>
          <ac:spMkLst>
            <pc:docMk/>
            <pc:sldMk cId="2384642126" sldId="451"/>
            <ac:spMk id="5" creationId="{4634D022-654B-97DB-2434-23FAD530032B}"/>
          </ac:spMkLst>
        </pc:spChg>
        <pc:spChg chg="add mod">
          <ac:chgData name="Anne BARBILLON" userId="65a13638-24d5-4c15-aae4-d800bb3cfaab" providerId="ADAL" clId="{C29BEDEC-90B3-48E5-ACEF-FB587A9F26BD}" dt="2024-11-14T10:14:37.240" v="1761" actId="1076"/>
          <ac:spMkLst>
            <pc:docMk/>
            <pc:sldMk cId="2384642126" sldId="451"/>
            <ac:spMk id="7" creationId="{3D262CEF-8ECB-410A-BEF8-ED798F590213}"/>
          </ac:spMkLst>
        </pc:spChg>
        <pc:picChg chg="add mod">
          <ac:chgData name="Anne BARBILLON" userId="65a13638-24d5-4c15-aae4-d800bb3cfaab" providerId="ADAL" clId="{C29BEDEC-90B3-48E5-ACEF-FB587A9F26BD}" dt="2024-11-14T10:14:20.199" v="1755" actId="1076"/>
          <ac:picMkLst>
            <pc:docMk/>
            <pc:sldMk cId="2384642126" sldId="451"/>
            <ac:picMk id="3" creationId="{F3D3FB31-88E9-0AA7-5BD4-9925925FB435}"/>
          </ac:picMkLst>
        </pc:picChg>
      </pc:sldChg>
      <pc:sldChg chg="addSp delSp modSp mod ord">
        <pc:chgData name="Anne BARBILLON" userId="65a13638-24d5-4c15-aae4-d800bb3cfaab" providerId="ADAL" clId="{C29BEDEC-90B3-48E5-ACEF-FB587A9F26BD}" dt="2024-11-15T11:28:11.908" v="3324" actId="14100"/>
        <pc:sldMkLst>
          <pc:docMk/>
          <pc:sldMk cId="4197041345" sldId="452"/>
        </pc:sldMkLst>
        <pc:spChg chg="add mod">
          <ac:chgData name="Anne BARBILLON" userId="65a13638-24d5-4c15-aae4-d800bb3cfaab" providerId="ADAL" clId="{C29BEDEC-90B3-48E5-ACEF-FB587A9F26BD}" dt="2024-11-15T11:26:17.459" v="3137" actId="1076"/>
          <ac:spMkLst>
            <pc:docMk/>
            <pc:sldMk cId="4197041345" sldId="452"/>
            <ac:spMk id="3" creationId="{F6D5286E-84FA-A755-55E7-05A7928C292D}"/>
          </ac:spMkLst>
        </pc:spChg>
        <pc:spChg chg="add mod">
          <ac:chgData name="Anne BARBILLON" userId="65a13638-24d5-4c15-aae4-d800bb3cfaab" providerId="ADAL" clId="{C29BEDEC-90B3-48E5-ACEF-FB587A9F26BD}" dt="2024-11-14T10:07:15.333" v="1453" actId="20577"/>
          <ac:spMkLst>
            <pc:docMk/>
            <pc:sldMk cId="4197041345" sldId="452"/>
            <ac:spMk id="7" creationId="{8BAE58AD-3818-41B9-C298-8FE5ABA8001D}"/>
          </ac:spMkLst>
        </pc:spChg>
        <pc:spChg chg="add mod">
          <ac:chgData name="Anne BARBILLON" userId="65a13638-24d5-4c15-aae4-d800bb3cfaab" providerId="ADAL" clId="{C29BEDEC-90B3-48E5-ACEF-FB587A9F26BD}" dt="2024-11-15T11:26:38.522" v="3145" actId="14100"/>
          <ac:spMkLst>
            <pc:docMk/>
            <pc:sldMk cId="4197041345" sldId="452"/>
            <ac:spMk id="9" creationId="{48CDFA16-71EF-266D-1511-AFD562A1D416}"/>
          </ac:spMkLst>
        </pc:spChg>
        <pc:spChg chg="add mod">
          <ac:chgData name="Anne BARBILLON" userId="65a13638-24d5-4c15-aae4-d800bb3cfaab" providerId="ADAL" clId="{C29BEDEC-90B3-48E5-ACEF-FB587A9F26BD}" dt="2024-11-15T11:26:17.459" v="3137" actId="1076"/>
          <ac:spMkLst>
            <pc:docMk/>
            <pc:sldMk cId="4197041345" sldId="452"/>
            <ac:spMk id="22" creationId="{CC342824-5A20-0DA8-2A5E-5F04E26EB3B3}"/>
          </ac:spMkLst>
        </pc:spChg>
        <pc:spChg chg="add mod">
          <ac:chgData name="Anne BARBILLON" userId="65a13638-24d5-4c15-aae4-d800bb3cfaab" providerId="ADAL" clId="{C29BEDEC-90B3-48E5-ACEF-FB587A9F26BD}" dt="2024-11-15T11:26:17.459" v="3137" actId="1076"/>
          <ac:spMkLst>
            <pc:docMk/>
            <pc:sldMk cId="4197041345" sldId="452"/>
            <ac:spMk id="26" creationId="{F381AA20-828A-9984-8A4A-5F1755FA6455}"/>
          </ac:spMkLst>
        </pc:spChg>
        <pc:spChg chg="add mod">
          <ac:chgData name="Anne BARBILLON" userId="65a13638-24d5-4c15-aae4-d800bb3cfaab" providerId="ADAL" clId="{C29BEDEC-90B3-48E5-ACEF-FB587A9F26BD}" dt="2024-11-15T11:26:17.459" v="3137" actId="1076"/>
          <ac:spMkLst>
            <pc:docMk/>
            <pc:sldMk cId="4197041345" sldId="452"/>
            <ac:spMk id="27" creationId="{1C0CAA30-6D9B-5C25-F802-D81F07AC4F14}"/>
          </ac:spMkLst>
        </pc:spChg>
        <pc:spChg chg="add mod">
          <ac:chgData name="Anne BARBILLON" userId="65a13638-24d5-4c15-aae4-d800bb3cfaab" providerId="ADAL" clId="{C29BEDEC-90B3-48E5-ACEF-FB587A9F26BD}" dt="2024-11-15T11:26:17.459" v="3137" actId="1076"/>
          <ac:spMkLst>
            <pc:docMk/>
            <pc:sldMk cId="4197041345" sldId="452"/>
            <ac:spMk id="28" creationId="{1013C25A-F6EF-2C30-BD9A-EE9A20EAAAD9}"/>
          </ac:spMkLst>
        </pc:spChg>
        <pc:spChg chg="add mod">
          <ac:chgData name="Anne BARBILLON" userId="65a13638-24d5-4c15-aae4-d800bb3cfaab" providerId="ADAL" clId="{C29BEDEC-90B3-48E5-ACEF-FB587A9F26BD}" dt="2024-11-15T11:26:42.329" v="3146" actId="1076"/>
          <ac:spMkLst>
            <pc:docMk/>
            <pc:sldMk cId="4197041345" sldId="452"/>
            <ac:spMk id="30" creationId="{7E8D1BAE-A49C-01E9-2494-0E515DF3BFB3}"/>
          </ac:spMkLst>
        </pc:spChg>
        <pc:spChg chg="add mod">
          <ac:chgData name="Anne BARBILLON" userId="65a13638-24d5-4c15-aae4-d800bb3cfaab" providerId="ADAL" clId="{C29BEDEC-90B3-48E5-ACEF-FB587A9F26BD}" dt="2024-11-15T11:26:56.144" v="3150" actId="1076"/>
          <ac:spMkLst>
            <pc:docMk/>
            <pc:sldMk cId="4197041345" sldId="452"/>
            <ac:spMk id="31" creationId="{C671F657-CC4F-676D-E8C7-4A276290419B}"/>
          </ac:spMkLst>
        </pc:spChg>
        <pc:spChg chg="add mod">
          <ac:chgData name="Anne BARBILLON" userId="65a13638-24d5-4c15-aae4-d800bb3cfaab" providerId="ADAL" clId="{C29BEDEC-90B3-48E5-ACEF-FB587A9F26BD}" dt="2024-11-15T11:28:06.731" v="3322" actId="1076"/>
          <ac:spMkLst>
            <pc:docMk/>
            <pc:sldMk cId="4197041345" sldId="452"/>
            <ac:spMk id="33" creationId="{F38BBFA1-5066-CD5B-F122-EB3A450002AF}"/>
          </ac:spMkLst>
        </pc:spChg>
        <pc:spChg chg="add mod">
          <ac:chgData name="Anne BARBILLON" userId="65a13638-24d5-4c15-aae4-d800bb3cfaab" providerId="ADAL" clId="{C29BEDEC-90B3-48E5-ACEF-FB587A9F26BD}" dt="2024-11-15T11:28:11.908" v="3324" actId="14100"/>
          <ac:spMkLst>
            <pc:docMk/>
            <pc:sldMk cId="4197041345" sldId="452"/>
            <ac:spMk id="35" creationId="{277C693D-10E3-9DD8-1B3E-C2D5D55AC2EC}"/>
          </ac:spMkLst>
        </pc:spChg>
        <pc:picChg chg="add mod">
          <ac:chgData name="Anne BARBILLON" userId="65a13638-24d5-4c15-aae4-d800bb3cfaab" providerId="ADAL" clId="{C29BEDEC-90B3-48E5-ACEF-FB587A9F26BD}" dt="2024-11-15T11:28:06.731" v="3322" actId="1076"/>
          <ac:picMkLst>
            <pc:docMk/>
            <pc:sldMk cId="4197041345" sldId="452"/>
            <ac:picMk id="5" creationId="{41F98AD4-B288-5396-0D72-DB1884011F47}"/>
          </ac:picMkLst>
        </pc:picChg>
        <pc:picChg chg="add mod">
          <ac:chgData name="Anne BARBILLON" userId="65a13638-24d5-4c15-aae4-d800bb3cfaab" providerId="ADAL" clId="{C29BEDEC-90B3-48E5-ACEF-FB587A9F26BD}" dt="2024-11-15T11:28:06.731" v="3322" actId="1076"/>
          <ac:picMkLst>
            <pc:docMk/>
            <pc:sldMk cId="4197041345" sldId="452"/>
            <ac:picMk id="6" creationId="{C42C54FA-8393-C66F-8FBF-A0D5D3936029}"/>
          </ac:picMkLst>
        </pc:picChg>
        <pc:picChg chg="add mod">
          <ac:chgData name="Anne BARBILLON" userId="65a13638-24d5-4c15-aae4-d800bb3cfaab" providerId="ADAL" clId="{C29BEDEC-90B3-48E5-ACEF-FB587A9F26BD}" dt="2024-11-15T11:26:51.199" v="3148" actId="1076"/>
          <ac:picMkLst>
            <pc:docMk/>
            <pc:sldMk cId="4197041345" sldId="452"/>
            <ac:picMk id="29" creationId="{722672BF-309A-E105-7F39-D927C0EDC246}"/>
          </ac:picMkLst>
        </pc:picChg>
        <pc:picChg chg="add mod">
          <ac:chgData name="Anne BARBILLON" userId="65a13638-24d5-4c15-aae4-d800bb3cfaab" providerId="ADAL" clId="{C29BEDEC-90B3-48E5-ACEF-FB587A9F26BD}" dt="2024-11-15T11:26:57.839" v="3151" actId="1076"/>
          <ac:picMkLst>
            <pc:docMk/>
            <pc:sldMk cId="4197041345" sldId="452"/>
            <ac:picMk id="32" creationId="{68F11C06-8236-CD0B-9946-EF7FA53BEB22}"/>
          </ac:picMkLst>
        </pc:picChg>
        <pc:cxnChg chg="add mod">
          <ac:chgData name="Anne BARBILLON" userId="65a13638-24d5-4c15-aae4-d800bb3cfaab" providerId="ADAL" clId="{C29BEDEC-90B3-48E5-ACEF-FB587A9F26BD}" dt="2024-11-15T11:26:17.459" v="3137" actId="1076"/>
          <ac:cxnSpMkLst>
            <pc:docMk/>
            <pc:sldMk cId="4197041345" sldId="452"/>
            <ac:cxnSpMk id="10" creationId="{5D716E22-BC6C-FB4D-EC91-975E93E11484}"/>
          </ac:cxnSpMkLst>
        </pc:cxnChg>
        <pc:cxnChg chg="add mod">
          <ac:chgData name="Anne BARBILLON" userId="65a13638-24d5-4c15-aae4-d800bb3cfaab" providerId="ADAL" clId="{C29BEDEC-90B3-48E5-ACEF-FB587A9F26BD}" dt="2024-11-15T11:26:17.459" v="3137" actId="1076"/>
          <ac:cxnSpMkLst>
            <pc:docMk/>
            <pc:sldMk cId="4197041345" sldId="452"/>
            <ac:cxnSpMk id="11" creationId="{3612F814-7462-4FFE-1952-A38799EB5BCA}"/>
          </ac:cxnSpMkLst>
        </pc:cxnChg>
        <pc:cxnChg chg="add mod">
          <ac:chgData name="Anne BARBILLON" userId="65a13638-24d5-4c15-aae4-d800bb3cfaab" providerId="ADAL" clId="{C29BEDEC-90B3-48E5-ACEF-FB587A9F26BD}" dt="2024-11-15T11:26:17.459" v="3137" actId="1076"/>
          <ac:cxnSpMkLst>
            <pc:docMk/>
            <pc:sldMk cId="4197041345" sldId="452"/>
            <ac:cxnSpMk id="12" creationId="{A85C1FF5-46DD-0534-9FB1-172A4C01B03E}"/>
          </ac:cxnSpMkLst>
        </pc:cxnChg>
        <pc:cxnChg chg="add mod">
          <ac:chgData name="Anne BARBILLON" userId="65a13638-24d5-4c15-aae4-d800bb3cfaab" providerId="ADAL" clId="{C29BEDEC-90B3-48E5-ACEF-FB587A9F26BD}" dt="2024-11-15T11:26:17.459" v="3137" actId="1076"/>
          <ac:cxnSpMkLst>
            <pc:docMk/>
            <pc:sldMk cId="4197041345" sldId="452"/>
            <ac:cxnSpMk id="13" creationId="{0AC1E248-6A1B-03EB-DE4A-C9E6C35ECCBD}"/>
          </ac:cxnSpMkLst>
        </pc:cxnChg>
        <pc:cxnChg chg="add mod">
          <ac:chgData name="Anne BARBILLON" userId="65a13638-24d5-4c15-aae4-d800bb3cfaab" providerId="ADAL" clId="{C29BEDEC-90B3-48E5-ACEF-FB587A9F26BD}" dt="2024-11-15T11:26:17.459" v="3137" actId="1076"/>
          <ac:cxnSpMkLst>
            <pc:docMk/>
            <pc:sldMk cId="4197041345" sldId="452"/>
            <ac:cxnSpMk id="14" creationId="{24740C32-366E-7224-EBDA-DC3E93D64790}"/>
          </ac:cxnSpMkLst>
        </pc:cxnChg>
        <pc:cxnChg chg="add mod">
          <ac:chgData name="Anne BARBILLON" userId="65a13638-24d5-4c15-aae4-d800bb3cfaab" providerId="ADAL" clId="{C29BEDEC-90B3-48E5-ACEF-FB587A9F26BD}" dt="2024-11-15T11:26:17.459" v="3137" actId="1076"/>
          <ac:cxnSpMkLst>
            <pc:docMk/>
            <pc:sldMk cId="4197041345" sldId="452"/>
            <ac:cxnSpMk id="15" creationId="{3C987BC0-4446-A22A-AF6B-84B8DA8F9A2F}"/>
          </ac:cxnSpMkLst>
        </pc:cxnChg>
        <pc:cxnChg chg="add mod">
          <ac:chgData name="Anne BARBILLON" userId="65a13638-24d5-4c15-aae4-d800bb3cfaab" providerId="ADAL" clId="{C29BEDEC-90B3-48E5-ACEF-FB587A9F26BD}" dt="2024-11-15T11:26:17.459" v="3137" actId="1076"/>
          <ac:cxnSpMkLst>
            <pc:docMk/>
            <pc:sldMk cId="4197041345" sldId="452"/>
            <ac:cxnSpMk id="16" creationId="{45A479E8-C439-B50E-6224-256D479114EC}"/>
          </ac:cxnSpMkLst>
        </pc:cxnChg>
        <pc:cxnChg chg="add mod">
          <ac:chgData name="Anne BARBILLON" userId="65a13638-24d5-4c15-aae4-d800bb3cfaab" providerId="ADAL" clId="{C29BEDEC-90B3-48E5-ACEF-FB587A9F26BD}" dt="2024-11-15T11:26:17.459" v="3137" actId="1076"/>
          <ac:cxnSpMkLst>
            <pc:docMk/>
            <pc:sldMk cId="4197041345" sldId="452"/>
            <ac:cxnSpMk id="17" creationId="{829BAAD9-E3D3-C15F-15F8-1452D7CA7170}"/>
          </ac:cxnSpMkLst>
        </pc:cxnChg>
        <pc:cxnChg chg="add mod">
          <ac:chgData name="Anne BARBILLON" userId="65a13638-24d5-4c15-aae4-d800bb3cfaab" providerId="ADAL" clId="{C29BEDEC-90B3-48E5-ACEF-FB587A9F26BD}" dt="2024-11-15T11:26:17.459" v="3137" actId="1076"/>
          <ac:cxnSpMkLst>
            <pc:docMk/>
            <pc:sldMk cId="4197041345" sldId="452"/>
            <ac:cxnSpMk id="18" creationId="{BB9ED4AF-59C1-A0BC-F23C-28F95D708FF2}"/>
          </ac:cxnSpMkLst>
        </pc:cxnChg>
        <pc:cxnChg chg="add mod">
          <ac:chgData name="Anne BARBILLON" userId="65a13638-24d5-4c15-aae4-d800bb3cfaab" providerId="ADAL" clId="{C29BEDEC-90B3-48E5-ACEF-FB587A9F26BD}" dt="2024-11-15T11:26:17.459" v="3137" actId="1076"/>
          <ac:cxnSpMkLst>
            <pc:docMk/>
            <pc:sldMk cId="4197041345" sldId="452"/>
            <ac:cxnSpMk id="19" creationId="{74A0B545-4313-E11A-85EF-34F72741A5FB}"/>
          </ac:cxnSpMkLst>
        </pc:cxnChg>
        <pc:cxnChg chg="add mod">
          <ac:chgData name="Anne BARBILLON" userId="65a13638-24d5-4c15-aae4-d800bb3cfaab" providerId="ADAL" clId="{C29BEDEC-90B3-48E5-ACEF-FB587A9F26BD}" dt="2024-11-15T11:26:17.459" v="3137" actId="1076"/>
          <ac:cxnSpMkLst>
            <pc:docMk/>
            <pc:sldMk cId="4197041345" sldId="452"/>
            <ac:cxnSpMk id="20" creationId="{A4E9BC96-EDE6-A5BD-7D8C-9E4260350285}"/>
          </ac:cxnSpMkLst>
        </pc:cxnChg>
        <pc:cxnChg chg="add mod">
          <ac:chgData name="Anne BARBILLON" userId="65a13638-24d5-4c15-aae4-d800bb3cfaab" providerId="ADAL" clId="{C29BEDEC-90B3-48E5-ACEF-FB587A9F26BD}" dt="2024-11-15T11:26:17.459" v="3137" actId="1076"/>
          <ac:cxnSpMkLst>
            <pc:docMk/>
            <pc:sldMk cId="4197041345" sldId="452"/>
            <ac:cxnSpMk id="21" creationId="{DA7AD338-E91D-1F47-8943-376A0D44CDCA}"/>
          </ac:cxnSpMkLst>
        </pc:cxnChg>
        <pc:cxnChg chg="add mod">
          <ac:chgData name="Anne BARBILLON" userId="65a13638-24d5-4c15-aae4-d800bb3cfaab" providerId="ADAL" clId="{C29BEDEC-90B3-48E5-ACEF-FB587A9F26BD}" dt="2024-11-15T11:26:17.459" v="3137" actId="1076"/>
          <ac:cxnSpMkLst>
            <pc:docMk/>
            <pc:sldMk cId="4197041345" sldId="452"/>
            <ac:cxnSpMk id="23" creationId="{7006C2CC-E9AE-8E80-9B5F-9686C0D01E26}"/>
          </ac:cxnSpMkLst>
        </pc:cxnChg>
        <pc:cxnChg chg="add mod">
          <ac:chgData name="Anne BARBILLON" userId="65a13638-24d5-4c15-aae4-d800bb3cfaab" providerId="ADAL" clId="{C29BEDEC-90B3-48E5-ACEF-FB587A9F26BD}" dt="2024-11-15T11:26:17.459" v="3137" actId="1076"/>
          <ac:cxnSpMkLst>
            <pc:docMk/>
            <pc:sldMk cId="4197041345" sldId="452"/>
            <ac:cxnSpMk id="24" creationId="{FBD8712E-1D2F-D2EC-6DA4-620D0E79384D}"/>
          </ac:cxnSpMkLst>
        </pc:cxnChg>
        <pc:cxnChg chg="add mod">
          <ac:chgData name="Anne BARBILLON" userId="65a13638-24d5-4c15-aae4-d800bb3cfaab" providerId="ADAL" clId="{C29BEDEC-90B3-48E5-ACEF-FB587A9F26BD}" dt="2024-11-15T11:26:17.459" v="3137" actId="1076"/>
          <ac:cxnSpMkLst>
            <pc:docMk/>
            <pc:sldMk cId="4197041345" sldId="452"/>
            <ac:cxnSpMk id="25" creationId="{D4F02333-A84E-D84B-286C-322F11B976B1}"/>
          </ac:cxnSpMkLst>
        </pc:cxnChg>
      </pc:sldChg>
      <pc:sldChg chg="addSp delSp modSp mod">
        <pc:chgData name="Anne BARBILLON" userId="65a13638-24d5-4c15-aae4-d800bb3cfaab" providerId="ADAL" clId="{C29BEDEC-90B3-48E5-ACEF-FB587A9F26BD}" dt="2024-11-14T10:24:55.785" v="2086" actId="14100"/>
        <pc:sldMkLst>
          <pc:docMk/>
          <pc:sldMk cId="209969332" sldId="453"/>
        </pc:sldMkLst>
        <pc:spChg chg="add mod">
          <ac:chgData name="Anne BARBILLON" userId="65a13638-24d5-4c15-aae4-d800bb3cfaab" providerId="ADAL" clId="{C29BEDEC-90B3-48E5-ACEF-FB587A9F26BD}" dt="2024-11-14T10:19:59.067" v="1903" actId="20577"/>
          <ac:spMkLst>
            <pc:docMk/>
            <pc:sldMk cId="209969332" sldId="453"/>
            <ac:spMk id="4" creationId="{00B5E1DA-FAF1-6390-7CC3-756B1B28A146}"/>
          </ac:spMkLst>
        </pc:spChg>
        <pc:spChg chg="add mod">
          <ac:chgData name="Anne BARBILLON" userId="65a13638-24d5-4c15-aae4-d800bb3cfaab" providerId="ADAL" clId="{C29BEDEC-90B3-48E5-ACEF-FB587A9F26BD}" dt="2024-11-14T10:21:14.790" v="1914" actId="1076"/>
          <ac:spMkLst>
            <pc:docMk/>
            <pc:sldMk cId="209969332" sldId="453"/>
            <ac:spMk id="8" creationId="{859E2263-A1B9-E28F-9B1B-6696E96BFE77}"/>
          </ac:spMkLst>
        </pc:spChg>
        <pc:spChg chg="add mod">
          <ac:chgData name="Anne BARBILLON" userId="65a13638-24d5-4c15-aae4-d800bb3cfaab" providerId="ADAL" clId="{C29BEDEC-90B3-48E5-ACEF-FB587A9F26BD}" dt="2024-11-14T10:24:32.504" v="2076" actId="1076"/>
          <ac:spMkLst>
            <pc:docMk/>
            <pc:sldMk cId="209969332" sldId="453"/>
            <ac:spMk id="13" creationId="{028BC137-71C6-BBCA-EAEB-5A94D5EB6D43}"/>
          </ac:spMkLst>
        </pc:spChg>
        <pc:spChg chg="add mod">
          <ac:chgData name="Anne BARBILLON" userId="65a13638-24d5-4c15-aae4-d800bb3cfaab" providerId="ADAL" clId="{C29BEDEC-90B3-48E5-ACEF-FB587A9F26BD}" dt="2024-11-14T10:24:55.785" v="2086" actId="14100"/>
          <ac:spMkLst>
            <pc:docMk/>
            <pc:sldMk cId="209969332" sldId="453"/>
            <ac:spMk id="18" creationId="{7538C028-3F71-B4E9-B071-02AA66F11AC6}"/>
          </ac:spMkLst>
        </pc:spChg>
        <pc:picChg chg="add mod">
          <ac:chgData name="Anne BARBILLON" userId="65a13638-24d5-4c15-aae4-d800bb3cfaab" providerId="ADAL" clId="{C29BEDEC-90B3-48E5-ACEF-FB587A9F26BD}" dt="2024-11-14T10:21:14.790" v="1914" actId="1076"/>
          <ac:picMkLst>
            <pc:docMk/>
            <pc:sldMk cId="209969332" sldId="453"/>
            <ac:picMk id="6" creationId="{75D625F2-F700-1B81-5808-47E9150B1DCB}"/>
          </ac:picMkLst>
        </pc:picChg>
      </pc:sldChg>
      <pc:sldChg chg="addSp delSp modSp mod">
        <pc:chgData name="Anne BARBILLON" userId="65a13638-24d5-4c15-aae4-d800bb3cfaab" providerId="ADAL" clId="{C29BEDEC-90B3-48E5-ACEF-FB587A9F26BD}" dt="2024-11-14T10:48:19.491" v="2169" actId="1076"/>
        <pc:sldMkLst>
          <pc:docMk/>
          <pc:sldMk cId="220077141" sldId="454"/>
        </pc:sldMkLst>
        <pc:spChg chg="mod">
          <ac:chgData name="Anne BARBILLON" userId="65a13638-24d5-4c15-aae4-d800bb3cfaab" providerId="ADAL" clId="{C29BEDEC-90B3-48E5-ACEF-FB587A9F26BD}" dt="2024-11-14T10:26:20.402" v="2113" actId="1076"/>
          <ac:spMkLst>
            <pc:docMk/>
            <pc:sldMk cId="220077141" sldId="454"/>
            <ac:spMk id="2" creationId="{149CEA35-B33F-05C3-F79D-370109B2D958}"/>
          </ac:spMkLst>
        </pc:spChg>
        <pc:spChg chg="add mod">
          <ac:chgData name="Anne BARBILLON" userId="65a13638-24d5-4c15-aae4-d800bb3cfaab" providerId="ADAL" clId="{C29BEDEC-90B3-48E5-ACEF-FB587A9F26BD}" dt="2024-11-14T10:48:19.491" v="2169" actId="1076"/>
          <ac:spMkLst>
            <pc:docMk/>
            <pc:sldMk cId="220077141" sldId="454"/>
            <ac:spMk id="6" creationId="{0D36EAC4-7A59-9679-EC53-9C27868A7FEC}"/>
          </ac:spMkLst>
        </pc:spChg>
        <pc:spChg chg="add mod">
          <ac:chgData name="Anne BARBILLON" userId="65a13638-24d5-4c15-aae4-d800bb3cfaab" providerId="ADAL" clId="{C29BEDEC-90B3-48E5-ACEF-FB587A9F26BD}" dt="2024-11-14T10:25:30.093" v="2097" actId="20577"/>
          <ac:spMkLst>
            <pc:docMk/>
            <pc:sldMk cId="220077141" sldId="454"/>
            <ac:spMk id="7" creationId="{9ED76DAC-A9A9-ABD1-ABE7-BC97A97EBE12}"/>
          </ac:spMkLst>
        </pc:spChg>
        <pc:spChg chg="add mod">
          <ac:chgData name="Anne BARBILLON" userId="65a13638-24d5-4c15-aae4-d800bb3cfaab" providerId="ADAL" clId="{C29BEDEC-90B3-48E5-ACEF-FB587A9F26BD}" dt="2024-11-14T10:47:51.050" v="2160" actId="1076"/>
          <ac:spMkLst>
            <pc:docMk/>
            <pc:sldMk cId="220077141" sldId="454"/>
            <ac:spMk id="8" creationId="{4C57856F-E3AC-A8A8-24BE-C450203204E1}"/>
          </ac:spMkLst>
        </pc:spChg>
        <pc:spChg chg="add mod">
          <ac:chgData name="Anne BARBILLON" userId="65a13638-24d5-4c15-aae4-d800bb3cfaab" providerId="ADAL" clId="{C29BEDEC-90B3-48E5-ACEF-FB587A9F26BD}" dt="2024-11-14T10:48:08.075" v="2165" actId="1076"/>
          <ac:spMkLst>
            <pc:docMk/>
            <pc:sldMk cId="220077141" sldId="454"/>
            <ac:spMk id="11" creationId="{D3E83566-E12B-FB7E-C15F-66A45B0CAB41}"/>
          </ac:spMkLst>
        </pc:spChg>
        <pc:picChg chg="add mod modCrop">
          <ac:chgData name="Anne BARBILLON" userId="65a13638-24d5-4c15-aae4-d800bb3cfaab" providerId="ADAL" clId="{C29BEDEC-90B3-48E5-ACEF-FB587A9F26BD}" dt="2024-11-14T10:48:11.091" v="2166" actId="1076"/>
          <ac:picMkLst>
            <pc:docMk/>
            <pc:sldMk cId="220077141" sldId="454"/>
            <ac:picMk id="4" creationId="{7C74F23A-E4E5-061C-F40A-B490DAC936B8}"/>
          </ac:picMkLst>
        </pc:picChg>
        <pc:picChg chg="add mod modCrop">
          <ac:chgData name="Anne BARBILLON" userId="65a13638-24d5-4c15-aae4-d800bb3cfaab" providerId="ADAL" clId="{C29BEDEC-90B3-48E5-ACEF-FB587A9F26BD}" dt="2024-11-14T10:48:13.466" v="2167" actId="1076"/>
          <ac:picMkLst>
            <pc:docMk/>
            <pc:sldMk cId="220077141" sldId="454"/>
            <ac:picMk id="10" creationId="{F2C97F59-D60E-B6F9-1FA2-7F1BC313B816}"/>
          </ac:picMkLst>
        </pc:picChg>
      </pc:sldChg>
      <pc:sldChg chg="add del setBg">
        <pc:chgData name="Anne BARBILLON" userId="65a13638-24d5-4c15-aae4-d800bb3cfaab" providerId="ADAL" clId="{C29BEDEC-90B3-48E5-ACEF-FB587A9F26BD}" dt="2024-11-07T14:37:36.189" v="226"/>
        <pc:sldMkLst>
          <pc:docMk/>
          <pc:sldMk cId="3691764498" sldId="454"/>
        </pc:sldMkLst>
      </pc:sldChg>
      <pc:sldChg chg="addSp delSp modSp mod">
        <pc:chgData name="Anne BARBILLON" userId="65a13638-24d5-4c15-aae4-d800bb3cfaab" providerId="ADAL" clId="{C29BEDEC-90B3-48E5-ACEF-FB587A9F26BD}" dt="2024-11-14T10:55:02.415" v="2281" actId="1076"/>
        <pc:sldMkLst>
          <pc:docMk/>
          <pc:sldMk cId="2553767873" sldId="455"/>
        </pc:sldMkLst>
        <pc:spChg chg="add mod">
          <ac:chgData name="Anne BARBILLON" userId="65a13638-24d5-4c15-aae4-d800bb3cfaab" providerId="ADAL" clId="{C29BEDEC-90B3-48E5-ACEF-FB587A9F26BD}" dt="2024-11-14T10:54:57.862" v="2279" actId="1076"/>
          <ac:spMkLst>
            <pc:docMk/>
            <pc:sldMk cId="2553767873" sldId="455"/>
            <ac:spMk id="6" creationId="{CFD0D769-2ECD-268E-0F45-83C1B431725E}"/>
          </ac:spMkLst>
        </pc:spChg>
        <pc:spChg chg="add mod">
          <ac:chgData name="Anne BARBILLON" userId="65a13638-24d5-4c15-aae4-d800bb3cfaab" providerId="ADAL" clId="{C29BEDEC-90B3-48E5-ACEF-FB587A9F26BD}" dt="2024-11-14T10:48:59.431" v="2175"/>
          <ac:spMkLst>
            <pc:docMk/>
            <pc:sldMk cId="2553767873" sldId="455"/>
            <ac:spMk id="8" creationId="{15404B82-052B-A2F5-7925-AB24785FDA28}"/>
          </ac:spMkLst>
        </pc:spChg>
        <pc:spChg chg="add mod">
          <ac:chgData name="Anne BARBILLON" userId="65a13638-24d5-4c15-aae4-d800bb3cfaab" providerId="ADAL" clId="{C29BEDEC-90B3-48E5-ACEF-FB587A9F26BD}" dt="2024-11-14T10:49:15.001" v="2181" actId="1076"/>
          <ac:spMkLst>
            <pc:docMk/>
            <pc:sldMk cId="2553767873" sldId="455"/>
            <ac:spMk id="13" creationId="{895F30EB-35FE-67CC-14AD-3D7AAB0DB2F0}"/>
          </ac:spMkLst>
        </pc:spChg>
        <pc:spChg chg="add mod">
          <ac:chgData name="Anne BARBILLON" userId="65a13638-24d5-4c15-aae4-d800bb3cfaab" providerId="ADAL" clId="{C29BEDEC-90B3-48E5-ACEF-FB587A9F26BD}" dt="2024-11-14T10:55:02.415" v="2281" actId="1076"/>
          <ac:spMkLst>
            <pc:docMk/>
            <pc:sldMk cId="2553767873" sldId="455"/>
            <ac:spMk id="15" creationId="{64F61566-1725-132F-7B0D-3A4C652931D1}"/>
          </ac:spMkLst>
        </pc:spChg>
        <pc:picChg chg="add mod">
          <ac:chgData name="Anne BARBILLON" userId="65a13638-24d5-4c15-aae4-d800bb3cfaab" providerId="ADAL" clId="{C29BEDEC-90B3-48E5-ACEF-FB587A9F26BD}" dt="2024-11-14T10:55:00.286" v="2280" actId="1076"/>
          <ac:picMkLst>
            <pc:docMk/>
            <pc:sldMk cId="2553767873" sldId="455"/>
            <ac:picMk id="4" creationId="{B3D5E39D-825D-E700-8C08-32D3517B69B1}"/>
          </ac:picMkLst>
        </pc:picChg>
      </pc:sldChg>
      <pc:sldChg chg="addSp delSp modSp add del mod setBg">
        <pc:chgData name="Anne BARBILLON" userId="65a13638-24d5-4c15-aae4-d800bb3cfaab" providerId="ADAL" clId="{C29BEDEC-90B3-48E5-ACEF-FB587A9F26BD}" dt="2024-11-07T14:40:52.200" v="253" actId="47"/>
        <pc:sldMkLst>
          <pc:docMk/>
          <pc:sldMk cId="1567139261" sldId="456"/>
        </pc:sldMkLst>
      </pc:sldChg>
      <pc:sldChg chg="delSp del mod">
        <pc:chgData name="Anne BARBILLON" userId="65a13638-24d5-4c15-aae4-d800bb3cfaab" providerId="ADAL" clId="{C29BEDEC-90B3-48E5-ACEF-FB587A9F26BD}" dt="2024-11-07T14:40:54.039" v="254" actId="47"/>
        <pc:sldMkLst>
          <pc:docMk/>
          <pc:sldMk cId="1765241588" sldId="457"/>
        </pc:sldMkLst>
      </pc:sldChg>
      <pc:sldChg chg="del">
        <pc:chgData name="Anne BARBILLON" userId="65a13638-24d5-4c15-aae4-d800bb3cfaab" providerId="ADAL" clId="{C29BEDEC-90B3-48E5-ACEF-FB587A9F26BD}" dt="2024-11-07T14:40:55.809" v="256" actId="47"/>
        <pc:sldMkLst>
          <pc:docMk/>
          <pc:sldMk cId="2001787728" sldId="458"/>
        </pc:sldMkLst>
      </pc:sldChg>
      <pc:sldChg chg="del">
        <pc:chgData name="Anne BARBILLON" userId="65a13638-24d5-4c15-aae4-d800bb3cfaab" providerId="ADAL" clId="{C29BEDEC-90B3-48E5-ACEF-FB587A9F26BD}" dt="2024-11-07T14:40:54.675" v="255" actId="47"/>
        <pc:sldMkLst>
          <pc:docMk/>
          <pc:sldMk cId="1245239232" sldId="459"/>
        </pc:sldMkLst>
      </pc:sldChg>
      <pc:sldChg chg="addSp delSp del mod">
        <pc:chgData name="Anne BARBILLON" userId="65a13638-24d5-4c15-aae4-d800bb3cfaab" providerId="ADAL" clId="{C29BEDEC-90B3-48E5-ACEF-FB587A9F26BD}" dt="2024-11-14T10:49:30.029" v="2182" actId="47"/>
        <pc:sldMkLst>
          <pc:docMk/>
          <pc:sldMk cId="579750331" sldId="460"/>
        </pc:sldMkLst>
      </pc:sldChg>
      <pc:sldChg chg="addSp delSp modSp mod">
        <pc:chgData name="Anne BARBILLON" userId="65a13638-24d5-4c15-aae4-d800bb3cfaab" providerId="ADAL" clId="{C29BEDEC-90B3-48E5-ACEF-FB587A9F26BD}" dt="2024-11-14T10:55:41.099" v="2316" actId="20577"/>
        <pc:sldMkLst>
          <pc:docMk/>
          <pc:sldMk cId="3768000989" sldId="461"/>
        </pc:sldMkLst>
        <pc:spChg chg="add mod">
          <ac:chgData name="Anne BARBILLON" userId="65a13638-24d5-4c15-aae4-d800bb3cfaab" providerId="ADAL" clId="{C29BEDEC-90B3-48E5-ACEF-FB587A9F26BD}" dt="2024-11-14T10:54:45.191" v="2276" actId="404"/>
          <ac:spMkLst>
            <pc:docMk/>
            <pc:sldMk cId="3768000989" sldId="461"/>
            <ac:spMk id="6" creationId="{9FB30C43-0033-AE6E-92FC-8C16DDCB0269}"/>
          </ac:spMkLst>
        </pc:spChg>
        <pc:spChg chg="add mod">
          <ac:chgData name="Anne BARBILLON" userId="65a13638-24d5-4c15-aae4-d800bb3cfaab" providerId="ADAL" clId="{C29BEDEC-90B3-48E5-ACEF-FB587A9F26BD}" dt="2024-11-14T10:52:20.859" v="2223"/>
          <ac:spMkLst>
            <pc:docMk/>
            <pc:sldMk cId="3768000989" sldId="461"/>
            <ac:spMk id="8" creationId="{E92F1DAB-2403-7538-84C7-348E50D35000}"/>
          </ac:spMkLst>
        </pc:spChg>
        <pc:spChg chg="add mod">
          <ac:chgData name="Anne BARBILLON" userId="65a13638-24d5-4c15-aae4-d800bb3cfaab" providerId="ADAL" clId="{C29BEDEC-90B3-48E5-ACEF-FB587A9F26BD}" dt="2024-11-14T10:55:41.099" v="2316" actId="20577"/>
          <ac:spMkLst>
            <pc:docMk/>
            <pc:sldMk cId="3768000989" sldId="461"/>
            <ac:spMk id="13" creationId="{2F8CD2BB-88DF-19E5-FF03-8CEDF2A3DA24}"/>
          </ac:spMkLst>
        </pc:spChg>
        <pc:picChg chg="add mod">
          <ac:chgData name="Anne BARBILLON" userId="65a13638-24d5-4c15-aae4-d800bb3cfaab" providerId="ADAL" clId="{C29BEDEC-90B3-48E5-ACEF-FB587A9F26BD}" dt="2024-11-14T10:54:31.469" v="2269" actId="1076"/>
          <ac:picMkLst>
            <pc:docMk/>
            <pc:sldMk cId="3768000989" sldId="461"/>
            <ac:picMk id="4" creationId="{C8A1562C-C6E5-D98B-7A2A-1FB405049103}"/>
          </ac:picMkLst>
        </pc:picChg>
      </pc:sldChg>
      <pc:sldChg chg="addSp modSp del">
        <pc:chgData name="Anne BARBILLON" userId="65a13638-24d5-4c15-aae4-d800bb3cfaab" providerId="ADAL" clId="{C29BEDEC-90B3-48E5-ACEF-FB587A9F26BD}" dt="2024-11-14T10:56:43.156" v="2317" actId="47"/>
        <pc:sldMkLst>
          <pc:docMk/>
          <pc:sldMk cId="2185043103" sldId="462"/>
        </pc:sldMkLst>
      </pc:sldChg>
      <pc:sldChg chg="addSp delSp modSp mod">
        <pc:chgData name="Anne BARBILLON" userId="65a13638-24d5-4c15-aae4-d800bb3cfaab" providerId="ADAL" clId="{C29BEDEC-90B3-48E5-ACEF-FB587A9F26BD}" dt="2024-11-14T11:10:10.152" v="2713" actId="14100"/>
        <pc:sldMkLst>
          <pc:docMk/>
          <pc:sldMk cId="607065861" sldId="463"/>
        </pc:sldMkLst>
        <pc:spChg chg="add mod">
          <ac:chgData name="Anne BARBILLON" userId="65a13638-24d5-4c15-aae4-d800bb3cfaab" providerId="ADAL" clId="{C29BEDEC-90B3-48E5-ACEF-FB587A9F26BD}" dt="2024-11-14T11:10:00.564" v="2710" actId="14100"/>
          <ac:spMkLst>
            <pc:docMk/>
            <pc:sldMk cId="607065861" sldId="463"/>
            <ac:spMk id="6" creationId="{C236D92B-9700-CAC0-AE47-93D7C7AC7041}"/>
          </ac:spMkLst>
        </pc:spChg>
        <pc:spChg chg="add mod">
          <ac:chgData name="Anne BARBILLON" userId="65a13638-24d5-4c15-aae4-d800bb3cfaab" providerId="ADAL" clId="{C29BEDEC-90B3-48E5-ACEF-FB587A9F26BD}" dt="2024-11-14T11:09:49.778" v="2694" actId="20577"/>
          <ac:spMkLst>
            <pc:docMk/>
            <pc:sldMk cId="607065861" sldId="463"/>
            <ac:spMk id="7" creationId="{E8D6E7D4-C806-E562-68BC-CF1991FBB7CC}"/>
          </ac:spMkLst>
        </pc:spChg>
        <pc:picChg chg="add mod">
          <ac:chgData name="Anne BARBILLON" userId="65a13638-24d5-4c15-aae4-d800bb3cfaab" providerId="ADAL" clId="{C29BEDEC-90B3-48E5-ACEF-FB587A9F26BD}" dt="2024-11-14T11:10:10.152" v="2713" actId="14100"/>
          <ac:picMkLst>
            <pc:docMk/>
            <pc:sldMk cId="607065861" sldId="463"/>
            <ac:picMk id="4" creationId="{02851C28-EB2F-6343-6319-9B4E549086E7}"/>
          </ac:picMkLst>
        </pc:picChg>
      </pc:sldChg>
      <pc:sldChg chg="addSp delSp modSp mod">
        <pc:chgData name="Anne BARBILLON" userId="65a13638-24d5-4c15-aae4-d800bb3cfaab" providerId="ADAL" clId="{C29BEDEC-90B3-48E5-ACEF-FB587A9F26BD}" dt="2024-11-14T11:09:37.094" v="2669"/>
        <pc:sldMkLst>
          <pc:docMk/>
          <pc:sldMk cId="4114001169" sldId="464"/>
        </pc:sldMkLst>
        <pc:spChg chg="add mod">
          <ac:chgData name="Anne BARBILLON" userId="65a13638-24d5-4c15-aae4-d800bb3cfaab" providerId="ADAL" clId="{C29BEDEC-90B3-48E5-ACEF-FB587A9F26BD}" dt="2024-11-14T11:08:35.659" v="2636" actId="1076"/>
          <ac:spMkLst>
            <pc:docMk/>
            <pc:sldMk cId="4114001169" sldId="464"/>
            <ac:spMk id="8" creationId="{7AFBCF95-F485-D702-2441-E1EFAB5E1669}"/>
          </ac:spMkLst>
        </pc:spChg>
        <pc:spChg chg="add mod">
          <ac:chgData name="Anne BARBILLON" userId="65a13638-24d5-4c15-aae4-d800bb3cfaab" providerId="ADAL" clId="{C29BEDEC-90B3-48E5-ACEF-FB587A9F26BD}" dt="2024-11-14T11:08:29.146" v="2634" actId="20577"/>
          <ac:spMkLst>
            <pc:docMk/>
            <pc:sldMk cId="4114001169" sldId="464"/>
            <ac:spMk id="10" creationId="{C363D960-DBA9-764D-A441-DE7C91C3AE70}"/>
          </ac:spMkLst>
        </pc:spChg>
        <pc:spChg chg="add mod">
          <ac:chgData name="Anne BARBILLON" userId="65a13638-24d5-4c15-aae4-d800bb3cfaab" providerId="ADAL" clId="{C29BEDEC-90B3-48E5-ACEF-FB587A9F26BD}" dt="2024-11-14T11:09:37.094" v="2669"/>
          <ac:spMkLst>
            <pc:docMk/>
            <pc:sldMk cId="4114001169" sldId="464"/>
            <ac:spMk id="11" creationId="{F2998A75-00FD-929A-85ED-E41B8989A52C}"/>
          </ac:spMkLst>
        </pc:spChg>
        <pc:picChg chg="add mod">
          <ac:chgData name="Anne BARBILLON" userId="65a13638-24d5-4c15-aae4-d800bb3cfaab" providerId="ADAL" clId="{C29BEDEC-90B3-48E5-ACEF-FB587A9F26BD}" dt="2024-11-14T11:08:33.650" v="2635" actId="1076"/>
          <ac:picMkLst>
            <pc:docMk/>
            <pc:sldMk cId="4114001169" sldId="464"/>
            <ac:picMk id="6" creationId="{F0973CB3-53FF-FA0F-D5C1-59693F38E9C4}"/>
          </ac:picMkLst>
        </pc:picChg>
      </pc:sldChg>
      <pc:sldChg chg="addSp delSp modSp mod">
        <pc:chgData name="Anne BARBILLON" userId="65a13638-24d5-4c15-aae4-d800bb3cfaab" providerId="ADAL" clId="{C29BEDEC-90B3-48E5-ACEF-FB587A9F26BD}" dt="2024-11-14T11:09:26.151" v="2663"/>
        <pc:sldMkLst>
          <pc:docMk/>
          <pc:sldMk cId="2188249336" sldId="465"/>
        </pc:sldMkLst>
        <pc:spChg chg="add mod">
          <ac:chgData name="Anne BARBILLON" userId="65a13638-24d5-4c15-aae4-d800bb3cfaab" providerId="ADAL" clId="{C29BEDEC-90B3-48E5-ACEF-FB587A9F26BD}" dt="2024-11-14T11:00:24.482" v="2452" actId="1076"/>
          <ac:spMkLst>
            <pc:docMk/>
            <pc:sldMk cId="2188249336" sldId="465"/>
            <ac:spMk id="5" creationId="{42390B47-F6B5-3262-BEF7-C6EF3DCAA74E}"/>
          </ac:spMkLst>
        </pc:spChg>
        <pc:spChg chg="add mod">
          <ac:chgData name="Anne BARBILLON" userId="65a13638-24d5-4c15-aae4-d800bb3cfaab" providerId="ADAL" clId="{C29BEDEC-90B3-48E5-ACEF-FB587A9F26BD}" dt="2024-11-14T11:02:51.452" v="2492" actId="1076"/>
          <ac:spMkLst>
            <pc:docMk/>
            <pc:sldMk cId="2188249336" sldId="465"/>
            <ac:spMk id="14" creationId="{247E6589-F13B-3F70-CF31-8B6255744C58}"/>
          </ac:spMkLst>
        </pc:spChg>
        <pc:spChg chg="add mod">
          <ac:chgData name="Anne BARBILLON" userId="65a13638-24d5-4c15-aae4-d800bb3cfaab" providerId="ADAL" clId="{C29BEDEC-90B3-48E5-ACEF-FB587A9F26BD}" dt="2024-11-14T11:09:26.151" v="2663"/>
          <ac:spMkLst>
            <pc:docMk/>
            <pc:sldMk cId="2188249336" sldId="465"/>
            <ac:spMk id="15" creationId="{8072552E-F507-D488-349C-27FDD10A228B}"/>
          </ac:spMkLst>
        </pc:spChg>
        <pc:picChg chg="add mod modCrop">
          <ac:chgData name="Anne BARBILLON" userId="65a13638-24d5-4c15-aae4-d800bb3cfaab" providerId="ADAL" clId="{C29BEDEC-90B3-48E5-ACEF-FB587A9F26BD}" dt="2024-11-14T11:00:16.346" v="2447" actId="14100"/>
          <ac:picMkLst>
            <pc:docMk/>
            <pc:sldMk cId="2188249336" sldId="465"/>
            <ac:picMk id="4" creationId="{ABF30974-1A69-88AE-295B-429C55E1EC47}"/>
          </ac:picMkLst>
        </pc:picChg>
      </pc:sldChg>
      <pc:sldChg chg="addSp delSp modSp mod">
        <pc:chgData name="Anne BARBILLON" userId="65a13638-24d5-4c15-aae4-d800bb3cfaab" providerId="ADAL" clId="{C29BEDEC-90B3-48E5-ACEF-FB587A9F26BD}" dt="2024-11-14T11:18:38.574" v="3125" actId="115"/>
        <pc:sldMkLst>
          <pc:docMk/>
          <pc:sldMk cId="3609116843" sldId="466"/>
        </pc:sldMkLst>
        <pc:spChg chg="add mod">
          <ac:chgData name="Anne BARBILLON" userId="65a13638-24d5-4c15-aae4-d800bb3cfaab" providerId="ADAL" clId="{C29BEDEC-90B3-48E5-ACEF-FB587A9F26BD}" dt="2024-11-14T11:18:38.574" v="3125" actId="115"/>
          <ac:spMkLst>
            <pc:docMk/>
            <pc:sldMk cId="3609116843" sldId="466"/>
            <ac:spMk id="4" creationId="{D0D46796-B627-E588-A7B5-C093CE73632F}"/>
          </ac:spMkLst>
        </pc:spChg>
        <pc:spChg chg="add mod">
          <ac:chgData name="Anne BARBILLON" userId="65a13638-24d5-4c15-aae4-d800bb3cfaab" providerId="ADAL" clId="{C29BEDEC-90B3-48E5-ACEF-FB587A9F26BD}" dt="2024-11-14T11:10:35.970" v="2746" actId="20577"/>
          <ac:spMkLst>
            <pc:docMk/>
            <pc:sldMk cId="3609116843" sldId="466"/>
            <ac:spMk id="5" creationId="{B0E8B55C-600A-E1E1-62F8-EE87C567D6CC}"/>
          </ac:spMkLst>
        </pc:spChg>
        <pc:spChg chg="add mod">
          <ac:chgData name="Anne BARBILLON" userId="65a13638-24d5-4c15-aae4-d800bb3cfaab" providerId="ADAL" clId="{C29BEDEC-90B3-48E5-ACEF-FB587A9F26BD}" dt="2024-11-14T11:16:19.992" v="3113" actId="948"/>
          <ac:spMkLst>
            <pc:docMk/>
            <pc:sldMk cId="3609116843" sldId="466"/>
            <ac:spMk id="7" creationId="{3F8EE761-E775-B2C8-4499-8F16790788E6}"/>
          </ac:spMkLst>
        </pc:spChg>
        <pc:spChg chg="add mod">
          <ac:chgData name="Anne BARBILLON" userId="65a13638-24d5-4c15-aae4-d800bb3cfaab" providerId="ADAL" clId="{C29BEDEC-90B3-48E5-ACEF-FB587A9F26BD}" dt="2024-11-14T11:16:39.964" v="3118" actId="1076"/>
          <ac:spMkLst>
            <pc:docMk/>
            <pc:sldMk cId="3609116843" sldId="466"/>
            <ac:spMk id="8" creationId="{ECA3CC39-9984-A475-5C12-1D198345576E}"/>
          </ac:spMkLst>
        </pc:spChg>
      </pc:sldChg>
      <pc:sldChg chg="addSp delSp modSp mod">
        <pc:chgData name="Anne BARBILLON" userId="65a13638-24d5-4c15-aae4-d800bb3cfaab" providerId="ADAL" clId="{C29BEDEC-90B3-48E5-ACEF-FB587A9F26BD}" dt="2024-11-14T11:09:33.680" v="2667"/>
        <pc:sldMkLst>
          <pc:docMk/>
          <pc:sldMk cId="787161585" sldId="467"/>
        </pc:sldMkLst>
        <pc:spChg chg="mod">
          <ac:chgData name="Anne BARBILLON" userId="65a13638-24d5-4c15-aae4-d800bb3cfaab" providerId="ADAL" clId="{C29BEDEC-90B3-48E5-ACEF-FB587A9F26BD}" dt="2024-11-14T11:03:27.773" v="2508" actId="1076"/>
          <ac:spMkLst>
            <pc:docMk/>
            <pc:sldMk cId="787161585" sldId="467"/>
            <ac:spMk id="7" creationId="{33601D0D-497A-A3EB-2EB9-64AB838A8800}"/>
          </ac:spMkLst>
        </pc:spChg>
        <pc:spChg chg="add mod">
          <ac:chgData name="Anne BARBILLON" userId="65a13638-24d5-4c15-aae4-d800bb3cfaab" providerId="ADAL" clId="{C29BEDEC-90B3-48E5-ACEF-FB587A9F26BD}" dt="2024-11-14T11:04:18.284" v="2586" actId="20577"/>
          <ac:spMkLst>
            <pc:docMk/>
            <pc:sldMk cId="787161585" sldId="467"/>
            <ac:spMk id="11" creationId="{8640FC46-A79A-8441-0151-50235B503D40}"/>
          </ac:spMkLst>
        </pc:spChg>
        <pc:spChg chg="add mod">
          <ac:chgData name="Anne BARBILLON" userId="65a13638-24d5-4c15-aae4-d800bb3cfaab" providerId="ADAL" clId="{C29BEDEC-90B3-48E5-ACEF-FB587A9F26BD}" dt="2024-11-14T11:09:33.680" v="2667"/>
          <ac:spMkLst>
            <pc:docMk/>
            <pc:sldMk cId="787161585" sldId="467"/>
            <ac:spMk id="13" creationId="{9A9BA048-B19C-9A75-AD0D-72FD597152D9}"/>
          </ac:spMkLst>
        </pc:spChg>
        <pc:picChg chg="mod">
          <ac:chgData name="Anne BARBILLON" userId="65a13638-24d5-4c15-aae4-d800bb3cfaab" providerId="ADAL" clId="{C29BEDEC-90B3-48E5-ACEF-FB587A9F26BD}" dt="2024-11-14T11:03:18.831" v="2506" actId="1076"/>
          <ac:picMkLst>
            <pc:docMk/>
            <pc:sldMk cId="787161585" sldId="467"/>
            <ac:picMk id="6" creationId="{C01AF3F4-D564-A2FB-9E1E-982B825F52DE}"/>
          </ac:picMkLst>
        </pc:picChg>
      </pc:sldChg>
      <pc:sldChg chg="addSp delSp modSp mod">
        <pc:chgData name="Anne BARBILLON" userId="65a13638-24d5-4c15-aae4-d800bb3cfaab" providerId="ADAL" clId="{C29BEDEC-90B3-48E5-ACEF-FB587A9F26BD}" dt="2024-11-14T11:09:21.442" v="2661" actId="1076"/>
        <pc:sldMkLst>
          <pc:docMk/>
          <pc:sldMk cId="3720579902" sldId="468"/>
        </pc:sldMkLst>
        <pc:spChg chg="add mod">
          <ac:chgData name="Anne BARBILLON" userId="65a13638-24d5-4c15-aae4-d800bb3cfaab" providerId="ADAL" clId="{C29BEDEC-90B3-48E5-ACEF-FB587A9F26BD}" dt="2024-11-14T11:09:10.147" v="2660" actId="20577"/>
          <ac:spMkLst>
            <pc:docMk/>
            <pc:sldMk cId="3720579902" sldId="468"/>
            <ac:spMk id="7" creationId="{0D7C6559-F441-13A8-9CE8-12852BE52346}"/>
          </ac:spMkLst>
        </pc:spChg>
        <pc:spChg chg="add mod">
          <ac:chgData name="Anne BARBILLON" userId="65a13638-24d5-4c15-aae4-d800bb3cfaab" providerId="ADAL" clId="{C29BEDEC-90B3-48E5-ACEF-FB587A9F26BD}" dt="2024-11-14T11:09:21.442" v="2661" actId="1076"/>
          <ac:spMkLst>
            <pc:docMk/>
            <pc:sldMk cId="3720579902" sldId="468"/>
            <ac:spMk id="11" creationId="{3CB8660F-EFEE-FB4E-16BD-2F3A707D858F}"/>
          </ac:spMkLst>
        </pc:spChg>
      </pc:sldChg>
      <pc:sldChg chg="delSp modSp mod">
        <pc:chgData name="Anne BARBILLON" userId="65a13638-24d5-4c15-aae4-d800bb3cfaab" providerId="ADAL" clId="{C29BEDEC-90B3-48E5-ACEF-FB587A9F26BD}" dt="2024-11-15T11:25:01.828" v="3131" actId="1076"/>
        <pc:sldMkLst>
          <pc:docMk/>
          <pc:sldMk cId="3700874727" sldId="522"/>
        </pc:sldMkLst>
        <pc:spChg chg="mod">
          <ac:chgData name="Anne BARBILLON" userId="65a13638-24d5-4c15-aae4-d800bb3cfaab" providerId="ADAL" clId="{C29BEDEC-90B3-48E5-ACEF-FB587A9F26BD}" dt="2024-11-15T11:25:01.828" v="3131" actId="1076"/>
          <ac:spMkLst>
            <pc:docMk/>
            <pc:sldMk cId="3700874727" sldId="522"/>
            <ac:spMk id="5" creationId="{00000000-0000-0000-0000-000000000000}"/>
          </ac:spMkLst>
        </pc:spChg>
        <pc:picChg chg="mod">
          <ac:chgData name="Anne BARBILLON" userId="65a13638-24d5-4c15-aae4-d800bb3cfaab" providerId="ADAL" clId="{C29BEDEC-90B3-48E5-ACEF-FB587A9F26BD}" dt="2024-11-15T11:25:01.828" v="3131" actId="1076"/>
          <ac:picMkLst>
            <pc:docMk/>
            <pc:sldMk cId="3700874727" sldId="522"/>
            <ac:picMk id="3" creationId="{7A64FFDE-8BDC-4C02-B6B4-468A1777BFD8}"/>
          </ac:picMkLst>
        </pc:picChg>
        <pc:picChg chg="mod">
          <ac:chgData name="Anne BARBILLON" userId="65a13638-24d5-4c15-aae4-d800bb3cfaab" providerId="ADAL" clId="{C29BEDEC-90B3-48E5-ACEF-FB587A9F26BD}" dt="2024-11-15T11:25:01.828" v="3131" actId="1076"/>
          <ac:picMkLst>
            <pc:docMk/>
            <pc:sldMk cId="3700874727" sldId="522"/>
            <ac:picMk id="9" creationId="{81287FF8-29B6-4FC4-A1B4-BE2DE235BEC9}"/>
          </ac:picMkLst>
        </pc:picChg>
        <pc:picChg chg="mod">
          <ac:chgData name="Anne BARBILLON" userId="65a13638-24d5-4c15-aae4-d800bb3cfaab" providerId="ADAL" clId="{C29BEDEC-90B3-48E5-ACEF-FB587A9F26BD}" dt="2024-11-15T11:25:01.828" v="3131" actId="1076"/>
          <ac:picMkLst>
            <pc:docMk/>
            <pc:sldMk cId="3700874727" sldId="522"/>
            <ac:picMk id="10" creationId="{29FF0859-29C9-4418-B237-1EB332EF133C}"/>
          </ac:picMkLst>
        </pc:picChg>
      </pc:sldChg>
      <pc:sldMasterChg chg="del delSldLayout">
        <pc:chgData name="Anne BARBILLON" userId="65a13638-24d5-4c15-aae4-d800bb3cfaab" providerId="ADAL" clId="{C29BEDEC-90B3-48E5-ACEF-FB587A9F26BD}" dt="2024-10-30T09:34:06.450" v="43" actId="47"/>
        <pc:sldMasterMkLst>
          <pc:docMk/>
          <pc:sldMasterMk cId="3319349407" sldId="2147483697"/>
        </pc:sldMasterMkLst>
        <pc:sldLayoutChg chg="del">
          <pc:chgData name="Anne BARBILLON" userId="65a13638-24d5-4c15-aae4-d800bb3cfaab" providerId="ADAL" clId="{C29BEDEC-90B3-48E5-ACEF-FB587A9F26BD}" dt="2024-10-30T09:34:06.450" v="43" actId="47"/>
          <pc:sldLayoutMkLst>
            <pc:docMk/>
            <pc:sldMasterMk cId="3319349407" sldId="2147483697"/>
            <pc:sldLayoutMk cId="367105914" sldId="2147483698"/>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1164253622" sldId="2147483699"/>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3828546452" sldId="2147483700"/>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856712649" sldId="2147483701"/>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3989900745" sldId="2147483702"/>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3547364842" sldId="2147483703"/>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508682882" sldId="2147483704"/>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1359646337" sldId="2147483705"/>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3623840137" sldId="2147483706"/>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2175748206" sldId="2147483707"/>
          </pc:sldLayoutMkLst>
        </pc:sldLayoutChg>
        <pc:sldLayoutChg chg="del">
          <pc:chgData name="Anne BARBILLON" userId="65a13638-24d5-4c15-aae4-d800bb3cfaab" providerId="ADAL" clId="{C29BEDEC-90B3-48E5-ACEF-FB587A9F26BD}" dt="2024-10-30T09:34:06.450" v="43" actId="47"/>
          <pc:sldLayoutMkLst>
            <pc:docMk/>
            <pc:sldMasterMk cId="3319349407" sldId="2147483697"/>
            <pc:sldLayoutMk cId="2218714823" sldId="2147483708"/>
          </pc:sldLayoutMkLst>
        </pc:sldLayoutChg>
      </pc:sldMasterChg>
    </pc:docChg>
  </pc:docChgLst>
  <pc:docChgLst>
    <pc:chgData name="Anne BARBILLON" userId="65a13638-24d5-4c15-aae4-d800bb3cfaab" providerId="ADAL" clId="{638DE5ED-7CF4-4A53-9C12-41EE80767A4A}"/>
    <pc:docChg chg="undo custSel delSld modSld sldOrd">
      <pc:chgData name="Anne BARBILLON" userId="65a13638-24d5-4c15-aae4-d800bb3cfaab" providerId="ADAL" clId="{638DE5ED-7CF4-4A53-9C12-41EE80767A4A}" dt="2024-12-17T15:12:37.165" v="2040" actId="20577"/>
      <pc:docMkLst>
        <pc:docMk/>
      </pc:docMkLst>
      <pc:sldChg chg="modSp mod">
        <pc:chgData name="Anne BARBILLON" userId="65a13638-24d5-4c15-aae4-d800bb3cfaab" providerId="ADAL" clId="{638DE5ED-7CF4-4A53-9C12-41EE80767A4A}" dt="2024-12-17T15:12:37.165" v="2040" actId="20577"/>
        <pc:sldMkLst>
          <pc:docMk/>
          <pc:sldMk cId="1560992510" sldId="257"/>
        </pc:sldMkLst>
        <pc:spChg chg="mod">
          <ac:chgData name="Anne BARBILLON" userId="65a13638-24d5-4c15-aae4-d800bb3cfaab" providerId="ADAL" clId="{638DE5ED-7CF4-4A53-9C12-41EE80767A4A}" dt="2024-12-17T15:12:37.165" v="2040" actId="20577"/>
          <ac:spMkLst>
            <pc:docMk/>
            <pc:sldMk cId="1560992510" sldId="257"/>
            <ac:spMk id="13" creationId="{93D77CFE-15BB-3D83-95E9-38238FFD4565}"/>
          </ac:spMkLst>
        </pc:spChg>
      </pc:sldChg>
      <pc:sldChg chg="modSp mod">
        <pc:chgData name="Anne BARBILLON" userId="65a13638-24d5-4c15-aae4-d800bb3cfaab" providerId="ADAL" clId="{638DE5ED-7CF4-4A53-9C12-41EE80767A4A}" dt="2024-11-21T14:32:25.906" v="1076" actId="20577"/>
        <pc:sldMkLst>
          <pc:docMk/>
          <pc:sldMk cId="3793692999" sldId="260"/>
        </pc:sldMkLst>
        <pc:spChg chg="mod">
          <ac:chgData name="Anne BARBILLON" userId="65a13638-24d5-4c15-aae4-d800bb3cfaab" providerId="ADAL" clId="{638DE5ED-7CF4-4A53-9C12-41EE80767A4A}" dt="2024-11-21T14:32:25.906" v="1076" actId="20577"/>
          <ac:spMkLst>
            <pc:docMk/>
            <pc:sldMk cId="3793692999" sldId="260"/>
            <ac:spMk id="6" creationId="{BEE10AC9-11DE-F84A-8930-9067F238AAB5}"/>
          </ac:spMkLst>
        </pc:spChg>
      </pc:sldChg>
      <pc:sldChg chg="modSp mod modAnim modNotesTx">
        <pc:chgData name="Anne BARBILLON" userId="65a13638-24d5-4c15-aae4-d800bb3cfaab" providerId="ADAL" clId="{638DE5ED-7CF4-4A53-9C12-41EE80767A4A}" dt="2024-11-22T10:29:38.787" v="1952" actId="20577"/>
        <pc:sldMkLst>
          <pc:docMk/>
          <pc:sldMk cId="493538352" sldId="263"/>
        </pc:sldMkLst>
        <pc:spChg chg="mod">
          <ac:chgData name="Anne BARBILLON" userId="65a13638-24d5-4c15-aae4-d800bb3cfaab" providerId="ADAL" clId="{638DE5ED-7CF4-4A53-9C12-41EE80767A4A}" dt="2024-11-21T14:32:31.804" v="1084" actId="20577"/>
          <ac:spMkLst>
            <pc:docMk/>
            <pc:sldMk cId="493538352" sldId="263"/>
            <ac:spMk id="4" creationId="{DC82D1EB-9562-4A51-9984-4D0595CCA101}"/>
          </ac:spMkLst>
        </pc:spChg>
        <pc:spChg chg="mod">
          <ac:chgData name="Anne BARBILLON" userId="65a13638-24d5-4c15-aae4-d800bb3cfaab" providerId="ADAL" clId="{638DE5ED-7CF4-4A53-9C12-41EE80767A4A}" dt="2024-11-20T07:34:25.733" v="498" actId="1076"/>
          <ac:spMkLst>
            <pc:docMk/>
            <pc:sldMk cId="493538352" sldId="263"/>
            <ac:spMk id="5" creationId="{3716C30F-0B02-83C3-BDBD-A386F3E6205A}"/>
          </ac:spMkLst>
        </pc:spChg>
        <pc:spChg chg="mod">
          <ac:chgData name="Anne BARBILLON" userId="65a13638-24d5-4c15-aae4-d800bb3cfaab" providerId="ADAL" clId="{638DE5ED-7CF4-4A53-9C12-41EE80767A4A}" dt="2024-11-21T15:19:12.738" v="1234" actId="1076"/>
          <ac:spMkLst>
            <pc:docMk/>
            <pc:sldMk cId="493538352" sldId="263"/>
            <ac:spMk id="6" creationId="{6E65EB69-820B-9469-B82D-2DFEFC120F2D}"/>
          </ac:spMkLst>
        </pc:spChg>
        <pc:spChg chg="mod">
          <ac:chgData name="Anne BARBILLON" userId="65a13638-24d5-4c15-aae4-d800bb3cfaab" providerId="ADAL" clId="{638DE5ED-7CF4-4A53-9C12-41EE80767A4A}" dt="2024-11-21T15:18:11.878" v="1230" actId="1076"/>
          <ac:spMkLst>
            <pc:docMk/>
            <pc:sldMk cId="493538352" sldId="263"/>
            <ac:spMk id="7" creationId="{689EB64E-99FB-2373-24B0-A474606281B9}"/>
          </ac:spMkLst>
        </pc:spChg>
        <pc:spChg chg="mod">
          <ac:chgData name="Anne BARBILLON" userId="65a13638-24d5-4c15-aae4-d800bb3cfaab" providerId="ADAL" clId="{638DE5ED-7CF4-4A53-9C12-41EE80767A4A}" dt="2024-11-20T07:35:23.566" v="505" actId="1076"/>
          <ac:spMkLst>
            <pc:docMk/>
            <pc:sldMk cId="493538352" sldId="263"/>
            <ac:spMk id="14" creationId="{019BBB64-351C-4AC4-177E-6F1263EC1425}"/>
          </ac:spMkLst>
        </pc:spChg>
        <pc:spChg chg="mod">
          <ac:chgData name="Anne BARBILLON" userId="65a13638-24d5-4c15-aae4-d800bb3cfaab" providerId="ADAL" clId="{638DE5ED-7CF4-4A53-9C12-41EE80767A4A}" dt="2024-11-21T15:18:26.851" v="1233" actId="1076"/>
          <ac:spMkLst>
            <pc:docMk/>
            <pc:sldMk cId="493538352" sldId="263"/>
            <ac:spMk id="17" creationId="{D4980512-715A-EC12-0638-C8C3970AD578}"/>
          </ac:spMkLst>
        </pc:spChg>
        <pc:picChg chg="mod">
          <ac:chgData name="Anne BARBILLON" userId="65a13638-24d5-4c15-aae4-d800bb3cfaab" providerId="ADAL" clId="{638DE5ED-7CF4-4A53-9C12-41EE80767A4A}" dt="2024-11-21T15:19:12.738" v="1234" actId="1076"/>
          <ac:picMkLst>
            <pc:docMk/>
            <pc:sldMk cId="493538352" sldId="263"/>
            <ac:picMk id="3" creationId="{BD216B64-D422-E054-F8DA-49342000EA36}"/>
          </ac:picMkLst>
        </pc:picChg>
      </pc:sldChg>
      <pc:sldChg chg="delSp modSp mod ord modAnim">
        <pc:chgData name="Anne BARBILLON" userId="65a13638-24d5-4c15-aae4-d800bb3cfaab" providerId="ADAL" clId="{638DE5ED-7CF4-4A53-9C12-41EE80767A4A}" dt="2024-11-22T10:31:29.076" v="2012" actId="1037"/>
        <pc:sldMkLst>
          <pc:docMk/>
          <pc:sldMk cId="3480668179" sldId="340"/>
        </pc:sldMkLst>
        <pc:spChg chg="mod">
          <ac:chgData name="Anne BARBILLON" userId="65a13638-24d5-4c15-aae4-d800bb3cfaab" providerId="ADAL" clId="{638DE5ED-7CF4-4A53-9C12-41EE80767A4A}" dt="2024-11-22T10:31:29.076" v="2012" actId="1037"/>
          <ac:spMkLst>
            <pc:docMk/>
            <pc:sldMk cId="3480668179" sldId="340"/>
            <ac:spMk id="7" creationId="{688BB57A-4378-10B2-CC35-E84C159F9857}"/>
          </ac:spMkLst>
        </pc:spChg>
        <pc:spChg chg="mod">
          <ac:chgData name="Anne BARBILLON" userId="65a13638-24d5-4c15-aae4-d800bb3cfaab" providerId="ADAL" clId="{638DE5ED-7CF4-4A53-9C12-41EE80767A4A}" dt="2024-11-22T10:31:13.263" v="1972" actId="1037"/>
          <ac:spMkLst>
            <pc:docMk/>
            <pc:sldMk cId="3480668179" sldId="340"/>
            <ac:spMk id="32" creationId="{1296C60D-5138-7926-ECA0-5FC1B7D281F9}"/>
          </ac:spMkLst>
        </pc:spChg>
        <pc:spChg chg="mod">
          <ac:chgData name="Anne BARBILLON" userId="65a13638-24d5-4c15-aae4-d800bb3cfaab" providerId="ADAL" clId="{638DE5ED-7CF4-4A53-9C12-41EE80767A4A}" dt="2024-11-22T10:31:19.864" v="1994" actId="1038"/>
          <ac:spMkLst>
            <pc:docMk/>
            <pc:sldMk cId="3480668179" sldId="340"/>
            <ac:spMk id="40" creationId="{6BEBAC90-7DA9-56FA-03DF-6E3955F39DDB}"/>
          </ac:spMkLst>
        </pc:spChg>
        <pc:spChg chg="mod">
          <ac:chgData name="Anne BARBILLON" userId="65a13638-24d5-4c15-aae4-d800bb3cfaab" providerId="ADAL" clId="{638DE5ED-7CF4-4A53-9C12-41EE80767A4A}" dt="2024-11-21T14:32:47.465" v="1102" actId="20577"/>
          <ac:spMkLst>
            <pc:docMk/>
            <pc:sldMk cId="3480668179" sldId="340"/>
            <ac:spMk id="41" creationId="{B2B3E7A5-60F7-F7E5-EB6F-6E9EA5CA00FA}"/>
          </ac:spMkLst>
        </pc:spChg>
        <pc:picChg chg="mod">
          <ac:chgData name="Anne BARBILLON" userId="65a13638-24d5-4c15-aae4-d800bb3cfaab" providerId="ADAL" clId="{638DE5ED-7CF4-4A53-9C12-41EE80767A4A}" dt="2024-11-22T10:31:19.864" v="1994" actId="1038"/>
          <ac:picMkLst>
            <pc:docMk/>
            <pc:sldMk cId="3480668179" sldId="340"/>
            <ac:picMk id="4" creationId="{4E46986E-DD7A-139D-3D5E-F3B5C82E78C8}"/>
          </ac:picMkLst>
        </pc:picChg>
        <pc:picChg chg="mod">
          <ac:chgData name="Anne BARBILLON" userId="65a13638-24d5-4c15-aae4-d800bb3cfaab" providerId="ADAL" clId="{638DE5ED-7CF4-4A53-9C12-41EE80767A4A}" dt="2024-11-22T10:31:13.263" v="1972" actId="1037"/>
          <ac:picMkLst>
            <pc:docMk/>
            <pc:sldMk cId="3480668179" sldId="340"/>
            <ac:picMk id="31" creationId="{DE3F068D-9E53-BABA-9503-1025BEDAA6C1}"/>
          </ac:picMkLst>
        </pc:picChg>
        <pc:picChg chg="mod">
          <ac:chgData name="Anne BARBILLON" userId="65a13638-24d5-4c15-aae4-d800bb3cfaab" providerId="ADAL" clId="{638DE5ED-7CF4-4A53-9C12-41EE80767A4A}" dt="2024-11-20T07:35:43.053" v="509" actId="14100"/>
          <ac:picMkLst>
            <pc:docMk/>
            <pc:sldMk cId="3480668179" sldId="340"/>
            <ac:picMk id="1026" creationId="{1F604C05-FDC8-8B6E-B96A-9B4A299D6AF4}"/>
          </ac:picMkLst>
        </pc:picChg>
        <pc:cxnChg chg="mod">
          <ac:chgData name="Anne BARBILLON" userId="65a13638-24d5-4c15-aae4-d800bb3cfaab" providerId="ADAL" clId="{638DE5ED-7CF4-4A53-9C12-41EE80767A4A}" dt="2024-11-20T07:36:09.922" v="515" actId="1076"/>
          <ac:cxnSpMkLst>
            <pc:docMk/>
            <pc:sldMk cId="3480668179" sldId="340"/>
            <ac:cxnSpMk id="42" creationId="{1789B71F-060A-155C-594D-7516FB0D53F9}"/>
          </ac:cxnSpMkLst>
        </pc:cxnChg>
      </pc:sldChg>
      <pc:sldChg chg="addSp delSp modSp mod modAnim">
        <pc:chgData name="Anne BARBILLON" userId="65a13638-24d5-4c15-aae4-d800bb3cfaab" providerId="ADAL" clId="{638DE5ED-7CF4-4A53-9C12-41EE80767A4A}" dt="2024-11-21T15:33:21.758" v="1946" actId="1076"/>
        <pc:sldMkLst>
          <pc:docMk/>
          <pc:sldMk cId="2465888804" sldId="367"/>
        </pc:sldMkLst>
        <pc:spChg chg="mod">
          <ac:chgData name="Anne BARBILLON" userId="65a13638-24d5-4c15-aae4-d800bb3cfaab" providerId="ADAL" clId="{638DE5ED-7CF4-4A53-9C12-41EE80767A4A}" dt="2024-11-21T15:33:19.722" v="1945" actId="1076"/>
          <ac:spMkLst>
            <pc:docMk/>
            <pc:sldMk cId="2465888804" sldId="367"/>
            <ac:spMk id="6" creationId="{C69960CC-5A81-F220-3978-85FDBF84B082}"/>
          </ac:spMkLst>
        </pc:spChg>
        <pc:spChg chg="mod">
          <ac:chgData name="Anne BARBILLON" userId="65a13638-24d5-4c15-aae4-d800bb3cfaab" providerId="ADAL" clId="{638DE5ED-7CF4-4A53-9C12-41EE80767A4A}" dt="2024-11-21T15:33:19.722" v="1945" actId="1076"/>
          <ac:spMkLst>
            <pc:docMk/>
            <pc:sldMk cId="2465888804" sldId="367"/>
            <ac:spMk id="8" creationId="{BBCB78DA-C76C-B567-9AE5-4295B8BE5492}"/>
          </ac:spMkLst>
        </pc:spChg>
        <pc:spChg chg="mod">
          <ac:chgData name="Anne BARBILLON" userId="65a13638-24d5-4c15-aae4-d800bb3cfaab" providerId="ADAL" clId="{638DE5ED-7CF4-4A53-9C12-41EE80767A4A}" dt="2024-11-20T08:17:59.703" v="948" actId="20577"/>
          <ac:spMkLst>
            <pc:docMk/>
            <pc:sldMk cId="2465888804" sldId="367"/>
            <ac:spMk id="9" creationId="{A0740886-C604-A04F-1710-EE99F189F645}"/>
          </ac:spMkLst>
        </pc:spChg>
        <pc:spChg chg="add mod">
          <ac:chgData name="Anne BARBILLON" userId="65a13638-24d5-4c15-aae4-d800bb3cfaab" providerId="ADAL" clId="{638DE5ED-7CF4-4A53-9C12-41EE80767A4A}" dt="2024-11-21T15:33:12.271" v="1944" actId="14100"/>
          <ac:spMkLst>
            <pc:docMk/>
            <pc:sldMk cId="2465888804" sldId="367"/>
            <ac:spMk id="10" creationId="{369A4D78-3BCB-C9C1-1E5F-F6F990CCF0A3}"/>
          </ac:spMkLst>
        </pc:spChg>
        <pc:picChg chg="add mod">
          <ac:chgData name="Anne BARBILLON" userId="65a13638-24d5-4c15-aae4-d800bb3cfaab" providerId="ADAL" clId="{638DE5ED-7CF4-4A53-9C12-41EE80767A4A}" dt="2024-11-21T15:33:21.758" v="1946" actId="1076"/>
          <ac:picMkLst>
            <pc:docMk/>
            <pc:sldMk cId="2465888804" sldId="367"/>
            <ac:picMk id="7" creationId="{E90320A0-67E5-E8E3-538F-70678CF09A4C}"/>
          </ac:picMkLst>
        </pc:picChg>
      </pc:sldChg>
      <pc:sldChg chg="modSp mod">
        <pc:chgData name="Anne BARBILLON" userId="65a13638-24d5-4c15-aae4-d800bb3cfaab" providerId="ADAL" clId="{638DE5ED-7CF4-4A53-9C12-41EE80767A4A}" dt="2024-11-20T07:38:49.731" v="531" actId="14100"/>
        <pc:sldMkLst>
          <pc:docMk/>
          <pc:sldMk cId="1402185225" sldId="429"/>
        </pc:sldMkLst>
        <pc:spChg chg="mod">
          <ac:chgData name="Anne BARBILLON" userId="65a13638-24d5-4c15-aae4-d800bb3cfaab" providerId="ADAL" clId="{638DE5ED-7CF4-4A53-9C12-41EE80767A4A}" dt="2024-11-20T07:38:46.423" v="529" actId="14100"/>
          <ac:spMkLst>
            <pc:docMk/>
            <pc:sldMk cId="1402185225" sldId="429"/>
            <ac:spMk id="7" creationId="{EF351B3C-78BD-8B3E-5898-C86083CD9AA5}"/>
          </ac:spMkLst>
        </pc:spChg>
        <pc:spChg chg="mod">
          <ac:chgData name="Anne BARBILLON" userId="65a13638-24d5-4c15-aae4-d800bb3cfaab" providerId="ADAL" clId="{638DE5ED-7CF4-4A53-9C12-41EE80767A4A}" dt="2024-11-20T07:37:40.191" v="521" actId="14100"/>
          <ac:spMkLst>
            <pc:docMk/>
            <pc:sldMk cId="1402185225" sldId="429"/>
            <ac:spMk id="18" creationId="{13F0EDB3-A739-1E7F-0337-ED38A14668E5}"/>
          </ac:spMkLst>
        </pc:spChg>
        <pc:spChg chg="mod">
          <ac:chgData name="Anne BARBILLON" userId="65a13638-24d5-4c15-aae4-d800bb3cfaab" providerId="ADAL" clId="{638DE5ED-7CF4-4A53-9C12-41EE80767A4A}" dt="2024-11-20T07:37:10.045" v="517" actId="113"/>
          <ac:spMkLst>
            <pc:docMk/>
            <pc:sldMk cId="1402185225" sldId="429"/>
            <ac:spMk id="24" creationId="{C189984F-660F-1CE8-FE8F-6054210E08A6}"/>
          </ac:spMkLst>
        </pc:spChg>
        <pc:spChg chg="mod">
          <ac:chgData name="Anne BARBILLON" userId="65a13638-24d5-4c15-aae4-d800bb3cfaab" providerId="ADAL" clId="{638DE5ED-7CF4-4A53-9C12-41EE80767A4A}" dt="2024-11-20T07:37:22.519" v="518" actId="113"/>
          <ac:spMkLst>
            <pc:docMk/>
            <pc:sldMk cId="1402185225" sldId="429"/>
            <ac:spMk id="29" creationId="{CE261372-2652-A04E-8D75-DAEE8535309F}"/>
          </ac:spMkLst>
        </pc:spChg>
        <pc:spChg chg="mod">
          <ac:chgData name="Anne BARBILLON" userId="65a13638-24d5-4c15-aae4-d800bb3cfaab" providerId="ADAL" clId="{638DE5ED-7CF4-4A53-9C12-41EE80767A4A}" dt="2024-11-20T07:38:11.714" v="525" actId="20577"/>
          <ac:spMkLst>
            <pc:docMk/>
            <pc:sldMk cId="1402185225" sldId="429"/>
            <ac:spMk id="30" creationId="{6D597776-B361-8D76-8250-A6C9DBB3A073}"/>
          </ac:spMkLst>
        </pc:spChg>
        <pc:spChg chg="mod">
          <ac:chgData name="Anne BARBILLON" userId="65a13638-24d5-4c15-aae4-d800bb3cfaab" providerId="ADAL" clId="{638DE5ED-7CF4-4A53-9C12-41EE80767A4A}" dt="2024-11-20T07:38:29.914" v="527" actId="113"/>
          <ac:spMkLst>
            <pc:docMk/>
            <pc:sldMk cId="1402185225" sldId="429"/>
            <ac:spMk id="31" creationId="{3C698835-9756-96D5-E6D2-C58A06FA5151}"/>
          </ac:spMkLst>
        </pc:spChg>
        <pc:spChg chg="mod">
          <ac:chgData name="Anne BARBILLON" userId="65a13638-24d5-4c15-aae4-d800bb3cfaab" providerId="ADAL" clId="{638DE5ED-7CF4-4A53-9C12-41EE80767A4A}" dt="2024-11-19T17:30:25.611" v="452" actId="20577"/>
          <ac:spMkLst>
            <pc:docMk/>
            <pc:sldMk cId="1402185225" sldId="429"/>
            <ac:spMk id="35" creationId="{9C501C02-B3E0-88D1-287E-33CF1E28B3AC}"/>
          </ac:spMkLst>
        </pc:spChg>
        <pc:picChg chg="mod">
          <ac:chgData name="Anne BARBILLON" userId="65a13638-24d5-4c15-aae4-d800bb3cfaab" providerId="ADAL" clId="{638DE5ED-7CF4-4A53-9C12-41EE80767A4A}" dt="2024-11-19T17:32:01.243" v="476" actId="1076"/>
          <ac:picMkLst>
            <pc:docMk/>
            <pc:sldMk cId="1402185225" sldId="429"/>
            <ac:picMk id="36" creationId="{483BA554-7DBC-58AD-E12B-4027A3160DA0}"/>
          </ac:picMkLst>
        </pc:picChg>
        <pc:picChg chg="mod">
          <ac:chgData name="Anne BARBILLON" userId="65a13638-24d5-4c15-aae4-d800bb3cfaab" providerId="ADAL" clId="{638DE5ED-7CF4-4A53-9C12-41EE80767A4A}" dt="2024-11-19T17:32:06.059" v="477" actId="1076"/>
          <ac:picMkLst>
            <pc:docMk/>
            <pc:sldMk cId="1402185225" sldId="429"/>
            <ac:picMk id="41" creationId="{D9FEF050-EEE0-A7C3-54BD-CF13A36E6007}"/>
          </ac:picMkLst>
        </pc:picChg>
        <pc:cxnChg chg="mod">
          <ac:chgData name="Anne BARBILLON" userId="65a13638-24d5-4c15-aae4-d800bb3cfaab" providerId="ADAL" clId="{638DE5ED-7CF4-4A53-9C12-41EE80767A4A}" dt="2024-11-20T07:38:49.731" v="531" actId="14100"/>
          <ac:cxnSpMkLst>
            <pc:docMk/>
            <pc:sldMk cId="1402185225" sldId="429"/>
            <ac:cxnSpMk id="15" creationId="{97994854-D955-9508-7B68-ECA4E20E108F}"/>
          </ac:cxnSpMkLst>
        </pc:cxnChg>
      </pc:sldChg>
      <pc:sldChg chg="modSp mod modAnim modNotesTx">
        <pc:chgData name="Anne BARBILLON" userId="65a13638-24d5-4c15-aae4-d800bb3cfaab" providerId="ADAL" clId="{638DE5ED-7CF4-4A53-9C12-41EE80767A4A}" dt="2024-11-22T10:29:43.468" v="1953" actId="20577"/>
        <pc:sldMkLst>
          <pc:docMk/>
          <pc:sldMk cId="4186823534" sldId="436"/>
        </pc:sldMkLst>
        <pc:spChg chg="mod">
          <ac:chgData name="Anne BARBILLON" userId="65a13638-24d5-4c15-aae4-d800bb3cfaab" providerId="ADAL" clId="{638DE5ED-7CF4-4A53-9C12-41EE80767A4A}" dt="2024-11-19T17:30:21.237" v="450" actId="20577"/>
          <ac:spMkLst>
            <pc:docMk/>
            <pc:sldMk cId="4186823534" sldId="436"/>
            <ac:spMk id="10" creationId="{31ECD137-C46B-CE72-AEBF-21249FC4894D}"/>
          </ac:spMkLst>
        </pc:spChg>
      </pc:sldChg>
      <pc:sldChg chg="modSp del mod ord">
        <pc:chgData name="Anne BARBILLON" userId="65a13638-24d5-4c15-aae4-d800bb3cfaab" providerId="ADAL" clId="{638DE5ED-7CF4-4A53-9C12-41EE80767A4A}" dt="2024-11-21T15:29:08.018" v="1469" actId="47"/>
        <pc:sldMkLst>
          <pc:docMk/>
          <pc:sldMk cId="3782240730" sldId="440"/>
        </pc:sldMkLst>
      </pc:sldChg>
      <pc:sldChg chg="addSp modSp mod">
        <pc:chgData name="Anne BARBILLON" userId="65a13638-24d5-4c15-aae4-d800bb3cfaab" providerId="ADAL" clId="{638DE5ED-7CF4-4A53-9C12-41EE80767A4A}" dt="2024-11-20T07:40:06.665" v="546" actId="122"/>
        <pc:sldMkLst>
          <pc:docMk/>
          <pc:sldMk cId="1428670615" sldId="442"/>
        </pc:sldMkLst>
        <pc:spChg chg="mod">
          <ac:chgData name="Anne BARBILLON" userId="65a13638-24d5-4c15-aae4-d800bb3cfaab" providerId="ADAL" clId="{638DE5ED-7CF4-4A53-9C12-41EE80767A4A}" dt="2024-11-20T07:40:01.754" v="545" actId="1076"/>
          <ac:spMkLst>
            <pc:docMk/>
            <pc:sldMk cId="1428670615" sldId="442"/>
            <ac:spMk id="3" creationId="{B6A19D72-4C09-B481-464A-A40D7945D043}"/>
          </ac:spMkLst>
        </pc:spChg>
        <pc:spChg chg="mod">
          <ac:chgData name="Anne BARBILLON" userId="65a13638-24d5-4c15-aae4-d800bb3cfaab" providerId="ADAL" clId="{638DE5ED-7CF4-4A53-9C12-41EE80767A4A}" dt="2024-11-19T17:32:25.909" v="478" actId="20577"/>
          <ac:spMkLst>
            <pc:docMk/>
            <pc:sldMk cId="1428670615" sldId="442"/>
            <ac:spMk id="4" creationId="{DC635A92-5C11-4FEF-5840-35DDE94D4765}"/>
          </ac:spMkLst>
        </pc:spChg>
        <pc:spChg chg="mod">
          <ac:chgData name="Anne BARBILLON" userId="65a13638-24d5-4c15-aae4-d800bb3cfaab" providerId="ADAL" clId="{638DE5ED-7CF4-4A53-9C12-41EE80767A4A}" dt="2024-11-20T07:39:36.808" v="538" actId="122"/>
          <ac:spMkLst>
            <pc:docMk/>
            <pc:sldMk cId="1428670615" sldId="442"/>
            <ac:spMk id="5" creationId="{F64B5B58-96E4-2936-DAD0-341A353A3701}"/>
          </ac:spMkLst>
        </pc:spChg>
        <pc:spChg chg="add mod">
          <ac:chgData name="Anne BARBILLON" userId="65a13638-24d5-4c15-aae4-d800bb3cfaab" providerId="ADAL" clId="{638DE5ED-7CF4-4A53-9C12-41EE80767A4A}" dt="2024-11-20T07:40:06.665" v="546" actId="122"/>
          <ac:spMkLst>
            <pc:docMk/>
            <pc:sldMk cId="1428670615" sldId="442"/>
            <ac:spMk id="6" creationId="{F55C7383-D13A-DCD6-0C12-18B7CE308C67}"/>
          </ac:spMkLst>
        </pc:spChg>
      </pc:sldChg>
      <pc:sldChg chg="modSp mod ord">
        <pc:chgData name="Anne BARBILLON" userId="65a13638-24d5-4c15-aae4-d800bb3cfaab" providerId="ADAL" clId="{638DE5ED-7CF4-4A53-9C12-41EE80767A4A}" dt="2024-11-20T07:46:17.048" v="592"/>
        <pc:sldMkLst>
          <pc:docMk/>
          <pc:sldMk cId="2280208494" sldId="443"/>
        </pc:sldMkLst>
        <pc:spChg chg="mod">
          <ac:chgData name="Anne BARBILLON" userId="65a13638-24d5-4c15-aae4-d800bb3cfaab" providerId="ADAL" clId="{638DE5ED-7CF4-4A53-9C12-41EE80767A4A}" dt="2024-11-19T17:32:29.331" v="479" actId="20577"/>
          <ac:spMkLst>
            <pc:docMk/>
            <pc:sldMk cId="2280208494" sldId="443"/>
            <ac:spMk id="3" creationId="{59A4776D-A747-EE6D-115F-00142F7AF5CF}"/>
          </ac:spMkLst>
        </pc:spChg>
      </pc:sldChg>
      <pc:sldChg chg="modSp mod ord">
        <pc:chgData name="Anne BARBILLON" userId="65a13638-24d5-4c15-aae4-d800bb3cfaab" providerId="ADAL" clId="{638DE5ED-7CF4-4A53-9C12-41EE80767A4A}" dt="2024-11-20T07:45:53.534" v="590" actId="1076"/>
        <pc:sldMkLst>
          <pc:docMk/>
          <pc:sldMk cId="1223693643" sldId="444"/>
        </pc:sldMkLst>
        <pc:spChg chg="mod">
          <ac:chgData name="Anne BARBILLON" userId="65a13638-24d5-4c15-aae4-d800bb3cfaab" providerId="ADAL" clId="{638DE5ED-7CF4-4A53-9C12-41EE80767A4A}" dt="2024-11-20T07:45:37.915" v="587" actId="1036"/>
          <ac:spMkLst>
            <pc:docMk/>
            <pc:sldMk cId="1223693643" sldId="444"/>
            <ac:spMk id="6" creationId="{C7506CE1-F8D9-AF1E-3ECF-79F014CD57CF}"/>
          </ac:spMkLst>
        </pc:spChg>
        <pc:spChg chg="mod">
          <ac:chgData name="Anne BARBILLON" userId="65a13638-24d5-4c15-aae4-d800bb3cfaab" providerId="ADAL" clId="{638DE5ED-7CF4-4A53-9C12-41EE80767A4A}" dt="2024-11-20T07:45:53.534" v="590" actId="1076"/>
          <ac:spMkLst>
            <pc:docMk/>
            <pc:sldMk cId="1223693643" sldId="444"/>
            <ac:spMk id="8" creationId="{DDCFD284-4F3E-C119-7AEB-D16A2CAF42EA}"/>
          </ac:spMkLst>
        </pc:spChg>
        <pc:spChg chg="mod">
          <ac:chgData name="Anne BARBILLON" userId="65a13638-24d5-4c15-aae4-d800bb3cfaab" providerId="ADAL" clId="{638DE5ED-7CF4-4A53-9C12-41EE80767A4A}" dt="2024-11-19T17:32:39.493" v="482" actId="20577"/>
          <ac:spMkLst>
            <pc:docMk/>
            <pc:sldMk cId="1223693643" sldId="444"/>
            <ac:spMk id="10" creationId="{3914821E-71DF-BDF8-8A24-081639660AD4}"/>
          </ac:spMkLst>
        </pc:spChg>
        <pc:picChg chg="mod">
          <ac:chgData name="Anne BARBILLON" userId="65a13638-24d5-4c15-aae4-d800bb3cfaab" providerId="ADAL" clId="{638DE5ED-7CF4-4A53-9C12-41EE80767A4A}" dt="2024-11-20T07:45:37.915" v="587" actId="1036"/>
          <ac:picMkLst>
            <pc:docMk/>
            <pc:sldMk cId="1223693643" sldId="444"/>
            <ac:picMk id="7" creationId="{8E44B7E9-ED71-D5D2-A382-006A8CB6C1E1}"/>
          </ac:picMkLst>
        </pc:picChg>
      </pc:sldChg>
      <pc:sldChg chg="modSp del mod">
        <pc:chgData name="Anne BARBILLON" userId="65a13638-24d5-4c15-aae4-d800bb3cfaab" providerId="ADAL" clId="{638DE5ED-7CF4-4A53-9C12-41EE80767A4A}" dt="2024-11-20T07:42:15.362" v="554" actId="47"/>
        <pc:sldMkLst>
          <pc:docMk/>
          <pc:sldMk cId="804394738" sldId="445"/>
        </pc:sldMkLst>
      </pc:sldChg>
      <pc:sldChg chg="modSp mod">
        <pc:chgData name="Anne BARBILLON" userId="65a13638-24d5-4c15-aae4-d800bb3cfaab" providerId="ADAL" clId="{638DE5ED-7CF4-4A53-9C12-41EE80767A4A}" dt="2024-11-19T17:32:45.501" v="484" actId="20577"/>
        <pc:sldMkLst>
          <pc:docMk/>
          <pc:sldMk cId="3007986739" sldId="447"/>
        </pc:sldMkLst>
        <pc:spChg chg="mod">
          <ac:chgData name="Anne BARBILLON" userId="65a13638-24d5-4c15-aae4-d800bb3cfaab" providerId="ADAL" clId="{638DE5ED-7CF4-4A53-9C12-41EE80767A4A}" dt="2024-11-19T17:32:45.501" v="484" actId="20577"/>
          <ac:spMkLst>
            <pc:docMk/>
            <pc:sldMk cId="3007986739" sldId="447"/>
            <ac:spMk id="5" creationId="{013B96FE-CA9C-F5E8-E34F-4372DA6B2E1C}"/>
          </ac:spMkLst>
        </pc:spChg>
      </pc:sldChg>
      <pc:sldChg chg="modSp mod">
        <pc:chgData name="Anne BARBILLON" userId="65a13638-24d5-4c15-aae4-d800bb3cfaab" providerId="ADAL" clId="{638DE5ED-7CF4-4A53-9C12-41EE80767A4A}" dt="2024-11-19T17:32:47.966" v="485" actId="20577"/>
        <pc:sldMkLst>
          <pc:docMk/>
          <pc:sldMk cId="3829387501" sldId="448"/>
        </pc:sldMkLst>
        <pc:spChg chg="mod">
          <ac:chgData name="Anne BARBILLON" userId="65a13638-24d5-4c15-aae4-d800bb3cfaab" providerId="ADAL" clId="{638DE5ED-7CF4-4A53-9C12-41EE80767A4A}" dt="2024-11-19T17:32:47.966" v="485" actId="20577"/>
          <ac:spMkLst>
            <pc:docMk/>
            <pc:sldMk cId="3829387501" sldId="448"/>
            <ac:spMk id="4" creationId="{A0F46707-8F5A-2FB4-95CB-CE908A5CBFDB}"/>
          </ac:spMkLst>
        </pc:spChg>
      </pc:sldChg>
      <pc:sldChg chg="modSp mod ord">
        <pc:chgData name="Anne BARBILLON" userId="65a13638-24d5-4c15-aae4-d800bb3cfaab" providerId="ADAL" clId="{638DE5ED-7CF4-4A53-9C12-41EE80767A4A}" dt="2024-11-20T07:42:32.008" v="556"/>
        <pc:sldMkLst>
          <pc:docMk/>
          <pc:sldMk cId="3011323814" sldId="449"/>
        </pc:sldMkLst>
        <pc:spChg chg="mod">
          <ac:chgData name="Anne BARBILLON" userId="65a13638-24d5-4c15-aae4-d800bb3cfaab" providerId="ADAL" clId="{638DE5ED-7CF4-4A53-9C12-41EE80767A4A}" dt="2024-11-19T17:32:35.300" v="481" actId="20577"/>
          <ac:spMkLst>
            <pc:docMk/>
            <pc:sldMk cId="3011323814" sldId="449"/>
            <ac:spMk id="13" creationId="{77F5DF52-97F7-AA4E-CB59-72498E649EB5}"/>
          </ac:spMkLst>
        </pc:spChg>
      </pc:sldChg>
      <pc:sldChg chg="modSp mod">
        <pc:chgData name="Anne BARBILLON" userId="65a13638-24d5-4c15-aae4-d800bb3cfaab" providerId="ADAL" clId="{638DE5ED-7CF4-4A53-9C12-41EE80767A4A}" dt="2024-11-22T10:29:25.280" v="1951" actId="113"/>
        <pc:sldMkLst>
          <pc:docMk/>
          <pc:sldMk cId="353546305" sldId="450"/>
        </pc:sldMkLst>
        <pc:spChg chg="mod">
          <ac:chgData name="Anne BARBILLON" userId="65a13638-24d5-4c15-aae4-d800bb3cfaab" providerId="ADAL" clId="{638DE5ED-7CF4-4A53-9C12-41EE80767A4A}" dt="2024-11-19T17:32:55.294" v="487" actId="20577"/>
          <ac:spMkLst>
            <pc:docMk/>
            <pc:sldMk cId="353546305" sldId="450"/>
            <ac:spMk id="6" creationId="{E3E75537-80C9-E4DB-DE8E-8E611DC24541}"/>
          </ac:spMkLst>
        </pc:spChg>
        <pc:spChg chg="mod">
          <ac:chgData name="Anne BARBILLON" userId="65a13638-24d5-4c15-aae4-d800bb3cfaab" providerId="ADAL" clId="{638DE5ED-7CF4-4A53-9C12-41EE80767A4A}" dt="2024-11-22T10:29:25.280" v="1951" actId="113"/>
          <ac:spMkLst>
            <pc:docMk/>
            <pc:sldMk cId="353546305" sldId="450"/>
            <ac:spMk id="7" creationId="{499B165D-009B-57E5-6FA4-F9E69D3B0A9B}"/>
          </ac:spMkLst>
        </pc:spChg>
      </pc:sldChg>
      <pc:sldChg chg="modSp mod">
        <pc:chgData name="Anne BARBILLON" userId="65a13638-24d5-4c15-aae4-d800bb3cfaab" providerId="ADAL" clId="{638DE5ED-7CF4-4A53-9C12-41EE80767A4A}" dt="2024-11-20T08:01:49.696" v="695" actId="1076"/>
        <pc:sldMkLst>
          <pc:docMk/>
          <pc:sldMk cId="2384642126" sldId="451"/>
        </pc:sldMkLst>
        <pc:spChg chg="mod">
          <ac:chgData name="Anne BARBILLON" userId="65a13638-24d5-4c15-aae4-d800bb3cfaab" providerId="ADAL" clId="{638DE5ED-7CF4-4A53-9C12-41EE80767A4A}" dt="2024-11-19T17:32:50.949" v="486" actId="20577"/>
          <ac:spMkLst>
            <pc:docMk/>
            <pc:sldMk cId="2384642126" sldId="451"/>
            <ac:spMk id="4" creationId="{74D4EBFB-EC39-1F58-1718-539B9C56910E}"/>
          </ac:spMkLst>
        </pc:spChg>
        <pc:spChg chg="mod">
          <ac:chgData name="Anne BARBILLON" userId="65a13638-24d5-4c15-aae4-d800bb3cfaab" providerId="ADAL" clId="{638DE5ED-7CF4-4A53-9C12-41EE80767A4A}" dt="2024-11-20T08:01:45.131" v="694" actId="113"/>
          <ac:spMkLst>
            <pc:docMk/>
            <pc:sldMk cId="2384642126" sldId="451"/>
            <ac:spMk id="7" creationId="{3D262CEF-8ECB-410A-BEF8-ED798F590213}"/>
          </ac:spMkLst>
        </pc:spChg>
        <pc:picChg chg="mod">
          <ac:chgData name="Anne BARBILLON" userId="65a13638-24d5-4c15-aae4-d800bb3cfaab" providerId="ADAL" clId="{638DE5ED-7CF4-4A53-9C12-41EE80767A4A}" dt="2024-11-20T08:01:49.696" v="695" actId="1076"/>
          <ac:picMkLst>
            <pc:docMk/>
            <pc:sldMk cId="2384642126" sldId="451"/>
            <ac:picMk id="3" creationId="{F3D3FB31-88E9-0AA7-5BD4-9925925FB435}"/>
          </ac:picMkLst>
        </pc:picChg>
      </pc:sldChg>
      <pc:sldChg chg="addSp delSp modSp mod">
        <pc:chgData name="Anne BARBILLON" userId="65a13638-24d5-4c15-aae4-d800bb3cfaab" providerId="ADAL" clId="{638DE5ED-7CF4-4A53-9C12-41EE80767A4A}" dt="2024-11-20T07:59:18.925" v="687" actId="1076"/>
        <pc:sldMkLst>
          <pc:docMk/>
          <pc:sldMk cId="4197041345" sldId="452"/>
        </pc:sldMkLst>
        <pc:spChg chg="mod">
          <ac:chgData name="Anne BARBILLON" userId="65a13638-24d5-4c15-aae4-d800bb3cfaab" providerId="ADAL" clId="{638DE5ED-7CF4-4A53-9C12-41EE80767A4A}" dt="2024-11-20T07:46:56.521" v="644" actId="1076"/>
          <ac:spMkLst>
            <pc:docMk/>
            <pc:sldMk cId="4197041345" sldId="452"/>
            <ac:spMk id="3" creationId="{F6D5286E-84FA-A755-55E7-05A7928C292D}"/>
          </ac:spMkLst>
        </pc:spChg>
        <pc:spChg chg="add mod">
          <ac:chgData name="Anne BARBILLON" userId="65a13638-24d5-4c15-aae4-d800bb3cfaab" providerId="ADAL" clId="{638DE5ED-7CF4-4A53-9C12-41EE80767A4A}" dt="2024-11-20T07:58:52.145" v="682" actId="1076"/>
          <ac:spMkLst>
            <pc:docMk/>
            <pc:sldMk cId="4197041345" sldId="452"/>
            <ac:spMk id="4" creationId="{D96BB44D-7532-0E4E-4937-9B20D6EF279F}"/>
          </ac:spMkLst>
        </pc:spChg>
        <pc:spChg chg="mod">
          <ac:chgData name="Anne BARBILLON" userId="65a13638-24d5-4c15-aae4-d800bb3cfaab" providerId="ADAL" clId="{638DE5ED-7CF4-4A53-9C12-41EE80767A4A}" dt="2024-11-19T17:32:42.509" v="483" actId="20577"/>
          <ac:spMkLst>
            <pc:docMk/>
            <pc:sldMk cId="4197041345" sldId="452"/>
            <ac:spMk id="7" creationId="{8BAE58AD-3818-41B9-C298-8FE5ABA8001D}"/>
          </ac:spMkLst>
        </pc:spChg>
        <pc:spChg chg="mod">
          <ac:chgData name="Anne BARBILLON" userId="65a13638-24d5-4c15-aae4-d800bb3cfaab" providerId="ADAL" clId="{638DE5ED-7CF4-4A53-9C12-41EE80767A4A}" dt="2024-11-20T07:59:18.925" v="687" actId="1076"/>
          <ac:spMkLst>
            <pc:docMk/>
            <pc:sldMk cId="4197041345" sldId="452"/>
            <ac:spMk id="9" creationId="{48CDFA16-71EF-266D-1511-AFD562A1D416}"/>
          </ac:spMkLst>
        </pc:spChg>
        <pc:spChg chg="mod">
          <ac:chgData name="Anne BARBILLON" userId="65a13638-24d5-4c15-aae4-d800bb3cfaab" providerId="ADAL" clId="{638DE5ED-7CF4-4A53-9C12-41EE80767A4A}" dt="2024-11-20T07:47:29.557" v="645" actId="1076"/>
          <ac:spMkLst>
            <pc:docMk/>
            <pc:sldMk cId="4197041345" sldId="452"/>
            <ac:spMk id="22" creationId="{CC342824-5A20-0DA8-2A5E-5F04E26EB3B3}"/>
          </ac:spMkLst>
        </pc:spChg>
        <pc:spChg chg="mod">
          <ac:chgData name="Anne BARBILLON" userId="65a13638-24d5-4c15-aae4-d800bb3cfaab" providerId="ADAL" clId="{638DE5ED-7CF4-4A53-9C12-41EE80767A4A}" dt="2024-11-20T07:47:29.557" v="645" actId="1076"/>
          <ac:spMkLst>
            <pc:docMk/>
            <pc:sldMk cId="4197041345" sldId="452"/>
            <ac:spMk id="26" creationId="{F381AA20-828A-9984-8A4A-5F1755FA6455}"/>
          </ac:spMkLst>
        </pc:spChg>
        <pc:spChg chg="mod">
          <ac:chgData name="Anne BARBILLON" userId="65a13638-24d5-4c15-aae4-d800bb3cfaab" providerId="ADAL" clId="{638DE5ED-7CF4-4A53-9C12-41EE80767A4A}" dt="2024-11-20T07:47:29.557" v="645" actId="1076"/>
          <ac:spMkLst>
            <pc:docMk/>
            <pc:sldMk cId="4197041345" sldId="452"/>
            <ac:spMk id="27" creationId="{1C0CAA30-6D9B-5C25-F802-D81F07AC4F14}"/>
          </ac:spMkLst>
        </pc:spChg>
        <pc:spChg chg="mod">
          <ac:chgData name="Anne BARBILLON" userId="65a13638-24d5-4c15-aae4-d800bb3cfaab" providerId="ADAL" clId="{638DE5ED-7CF4-4A53-9C12-41EE80767A4A}" dt="2024-11-20T07:47:29.557" v="645" actId="1076"/>
          <ac:spMkLst>
            <pc:docMk/>
            <pc:sldMk cId="4197041345" sldId="452"/>
            <ac:spMk id="28" creationId="{1013C25A-F6EF-2C30-BD9A-EE9A20EAAAD9}"/>
          </ac:spMkLst>
        </pc:spChg>
        <pc:spChg chg="mod">
          <ac:chgData name="Anne BARBILLON" userId="65a13638-24d5-4c15-aae4-d800bb3cfaab" providerId="ADAL" clId="{638DE5ED-7CF4-4A53-9C12-41EE80767A4A}" dt="2024-11-20T07:59:18.925" v="687" actId="1076"/>
          <ac:spMkLst>
            <pc:docMk/>
            <pc:sldMk cId="4197041345" sldId="452"/>
            <ac:spMk id="30" creationId="{7E8D1BAE-A49C-01E9-2494-0E515DF3BFB3}"/>
          </ac:spMkLst>
        </pc:spChg>
        <pc:spChg chg="mod">
          <ac:chgData name="Anne BARBILLON" userId="65a13638-24d5-4c15-aae4-d800bb3cfaab" providerId="ADAL" clId="{638DE5ED-7CF4-4A53-9C12-41EE80767A4A}" dt="2024-11-20T07:59:18.925" v="687" actId="1076"/>
          <ac:spMkLst>
            <pc:docMk/>
            <pc:sldMk cId="4197041345" sldId="452"/>
            <ac:spMk id="31" creationId="{C671F657-CC4F-676D-E8C7-4A276290419B}"/>
          </ac:spMkLst>
        </pc:spChg>
        <pc:spChg chg="mod">
          <ac:chgData name="Anne BARBILLON" userId="65a13638-24d5-4c15-aae4-d800bb3cfaab" providerId="ADAL" clId="{638DE5ED-7CF4-4A53-9C12-41EE80767A4A}" dt="2024-11-20T07:48:52.630" v="674" actId="1076"/>
          <ac:spMkLst>
            <pc:docMk/>
            <pc:sldMk cId="4197041345" sldId="452"/>
            <ac:spMk id="33" creationId="{F38BBFA1-5066-CD5B-F122-EB3A450002AF}"/>
          </ac:spMkLst>
        </pc:spChg>
        <pc:spChg chg="mod">
          <ac:chgData name="Anne BARBILLON" userId="65a13638-24d5-4c15-aae4-d800bb3cfaab" providerId="ADAL" clId="{638DE5ED-7CF4-4A53-9C12-41EE80767A4A}" dt="2024-11-20T07:58:59.348" v="684" actId="1076"/>
          <ac:spMkLst>
            <pc:docMk/>
            <pc:sldMk cId="4197041345" sldId="452"/>
            <ac:spMk id="35" creationId="{277C693D-10E3-9DD8-1B3E-C2D5D55AC2EC}"/>
          </ac:spMkLst>
        </pc:spChg>
        <pc:picChg chg="mod">
          <ac:chgData name="Anne BARBILLON" userId="65a13638-24d5-4c15-aae4-d800bb3cfaab" providerId="ADAL" clId="{638DE5ED-7CF4-4A53-9C12-41EE80767A4A}" dt="2024-11-20T07:59:07.165" v="685" actId="1076"/>
          <ac:picMkLst>
            <pc:docMk/>
            <pc:sldMk cId="4197041345" sldId="452"/>
            <ac:picMk id="5" creationId="{41F98AD4-B288-5396-0D72-DB1884011F47}"/>
          </ac:picMkLst>
        </pc:picChg>
        <pc:picChg chg="mod">
          <ac:chgData name="Anne BARBILLON" userId="65a13638-24d5-4c15-aae4-d800bb3cfaab" providerId="ADAL" clId="{638DE5ED-7CF4-4A53-9C12-41EE80767A4A}" dt="2024-11-20T07:59:10.800" v="686" actId="1076"/>
          <ac:picMkLst>
            <pc:docMk/>
            <pc:sldMk cId="4197041345" sldId="452"/>
            <ac:picMk id="6" creationId="{C42C54FA-8393-C66F-8FBF-A0D5D3936029}"/>
          </ac:picMkLst>
        </pc:picChg>
        <pc:picChg chg="mod">
          <ac:chgData name="Anne BARBILLON" userId="65a13638-24d5-4c15-aae4-d800bb3cfaab" providerId="ADAL" clId="{638DE5ED-7CF4-4A53-9C12-41EE80767A4A}" dt="2024-11-20T07:59:18.925" v="687" actId="1076"/>
          <ac:picMkLst>
            <pc:docMk/>
            <pc:sldMk cId="4197041345" sldId="452"/>
            <ac:picMk id="29" creationId="{722672BF-309A-E105-7F39-D927C0EDC246}"/>
          </ac:picMkLst>
        </pc:picChg>
        <pc:picChg chg="mod">
          <ac:chgData name="Anne BARBILLON" userId="65a13638-24d5-4c15-aae4-d800bb3cfaab" providerId="ADAL" clId="{638DE5ED-7CF4-4A53-9C12-41EE80767A4A}" dt="2024-11-20T07:59:18.925" v="687" actId="1076"/>
          <ac:picMkLst>
            <pc:docMk/>
            <pc:sldMk cId="4197041345" sldId="452"/>
            <ac:picMk id="32" creationId="{68F11C06-8236-CD0B-9946-EF7FA53BEB22}"/>
          </ac:picMkLst>
        </pc:picChg>
        <pc:cxnChg chg="mod">
          <ac:chgData name="Anne BARBILLON" userId="65a13638-24d5-4c15-aae4-d800bb3cfaab" providerId="ADAL" clId="{638DE5ED-7CF4-4A53-9C12-41EE80767A4A}" dt="2024-11-20T07:47:29.557" v="645" actId="1076"/>
          <ac:cxnSpMkLst>
            <pc:docMk/>
            <pc:sldMk cId="4197041345" sldId="452"/>
            <ac:cxnSpMk id="10" creationId="{5D716E22-BC6C-FB4D-EC91-975E93E11484}"/>
          </ac:cxnSpMkLst>
        </pc:cxnChg>
        <pc:cxnChg chg="mod">
          <ac:chgData name="Anne BARBILLON" userId="65a13638-24d5-4c15-aae4-d800bb3cfaab" providerId="ADAL" clId="{638DE5ED-7CF4-4A53-9C12-41EE80767A4A}" dt="2024-11-20T07:47:29.557" v="645" actId="1076"/>
          <ac:cxnSpMkLst>
            <pc:docMk/>
            <pc:sldMk cId="4197041345" sldId="452"/>
            <ac:cxnSpMk id="11" creationId="{3612F814-7462-4FFE-1952-A38799EB5BCA}"/>
          </ac:cxnSpMkLst>
        </pc:cxnChg>
        <pc:cxnChg chg="mod">
          <ac:chgData name="Anne BARBILLON" userId="65a13638-24d5-4c15-aae4-d800bb3cfaab" providerId="ADAL" clId="{638DE5ED-7CF4-4A53-9C12-41EE80767A4A}" dt="2024-11-20T07:47:29.557" v="645" actId="1076"/>
          <ac:cxnSpMkLst>
            <pc:docMk/>
            <pc:sldMk cId="4197041345" sldId="452"/>
            <ac:cxnSpMk id="12" creationId="{A85C1FF5-46DD-0534-9FB1-172A4C01B03E}"/>
          </ac:cxnSpMkLst>
        </pc:cxnChg>
        <pc:cxnChg chg="mod">
          <ac:chgData name="Anne BARBILLON" userId="65a13638-24d5-4c15-aae4-d800bb3cfaab" providerId="ADAL" clId="{638DE5ED-7CF4-4A53-9C12-41EE80767A4A}" dt="2024-11-20T07:47:29.557" v="645" actId="1076"/>
          <ac:cxnSpMkLst>
            <pc:docMk/>
            <pc:sldMk cId="4197041345" sldId="452"/>
            <ac:cxnSpMk id="13" creationId="{0AC1E248-6A1B-03EB-DE4A-C9E6C35ECCBD}"/>
          </ac:cxnSpMkLst>
        </pc:cxnChg>
        <pc:cxnChg chg="mod">
          <ac:chgData name="Anne BARBILLON" userId="65a13638-24d5-4c15-aae4-d800bb3cfaab" providerId="ADAL" clId="{638DE5ED-7CF4-4A53-9C12-41EE80767A4A}" dt="2024-11-20T07:47:29.557" v="645" actId="1076"/>
          <ac:cxnSpMkLst>
            <pc:docMk/>
            <pc:sldMk cId="4197041345" sldId="452"/>
            <ac:cxnSpMk id="14" creationId="{24740C32-366E-7224-EBDA-DC3E93D64790}"/>
          </ac:cxnSpMkLst>
        </pc:cxnChg>
        <pc:cxnChg chg="mod">
          <ac:chgData name="Anne BARBILLON" userId="65a13638-24d5-4c15-aae4-d800bb3cfaab" providerId="ADAL" clId="{638DE5ED-7CF4-4A53-9C12-41EE80767A4A}" dt="2024-11-20T07:47:29.557" v="645" actId="1076"/>
          <ac:cxnSpMkLst>
            <pc:docMk/>
            <pc:sldMk cId="4197041345" sldId="452"/>
            <ac:cxnSpMk id="15" creationId="{3C987BC0-4446-A22A-AF6B-84B8DA8F9A2F}"/>
          </ac:cxnSpMkLst>
        </pc:cxnChg>
        <pc:cxnChg chg="mod">
          <ac:chgData name="Anne BARBILLON" userId="65a13638-24d5-4c15-aae4-d800bb3cfaab" providerId="ADAL" clId="{638DE5ED-7CF4-4A53-9C12-41EE80767A4A}" dt="2024-11-20T07:47:29.557" v="645" actId="1076"/>
          <ac:cxnSpMkLst>
            <pc:docMk/>
            <pc:sldMk cId="4197041345" sldId="452"/>
            <ac:cxnSpMk id="16" creationId="{45A479E8-C439-B50E-6224-256D479114EC}"/>
          </ac:cxnSpMkLst>
        </pc:cxnChg>
        <pc:cxnChg chg="mod">
          <ac:chgData name="Anne BARBILLON" userId="65a13638-24d5-4c15-aae4-d800bb3cfaab" providerId="ADAL" clId="{638DE5ED-7CF4-4A53-9C12-41EE80767A4A}" dt="2024-11-20T07:47:29.557" v="645" actId="1076"/>
          <ac:cxnSpMkLst>
            <pc:docMk/>
            <pc:sldMk cId="4197041345" sldId="452"/>
            <ac:cxnSpMk id="17" creationId="{829BAAD9-E3D3-C15F-15F8-1452D7CA7170}"/>
          </ac:cxnSpMkLst>
        </pc:cxnChg>
        <pc:cxnChg chg="mod">
          <ac:chgData name="Anne BARBILLON" userId="65a13638-24d5-4c15-aae4-d800bb3cfaab" providerId="ADAL" clId="{638DE5ED-7CF4-4A53-9C12-41EE80767A4A}" dt="2024-11-20T07:47:29.557" v="645" actId="1076"/>
          <ac:cxnSpMkLst>
            <pc:docMk/>
            <pc:sldMk cId="4197041345" sldId="452"/>
            <ac:cxnSpMk id="18" creationId="{BB9ED4AF-59C1-A0BC-F23C-28F95D708FF2}"/>
          </ac:cxnSpMkLst>
        </pc:cxnChg>
        <pc:cxnChg chg="mod">
          <ac:chgData name="Anne BARBILLON" userId="65a13638-24d5-4c15-aae4-d800bb3cfaab" providerId="ADAL" clId="{638DE5ED-7CF4-4A53-9C12-41EE80767A4A}" dt="2024-11-20T07:47:29.557" v="645" actId="1076"/>
          <ac:cxnSpMkLst>
            <pc:docMk/>
            <pc:sldMk cId="4197041345" sldId="452"/>
            <ac:cxnSpMk id="19" creationId="{74A0B545-4313-E11A-85EF-34F72741A5FB}"/>
          </ac:cxnSpMkLst>
        </pc:cxnChg>
        <pc:cxnChg chg="mod">
          <ac:chgData name="Anne BARBILLON" userId="65a13638-24d5-4c15-aae4-d800bb3cfaab" providerId="ADAL" clId="{638DE5ED-7CF4-4A53-9C12-41EE80767A4A}" dt="2024-11-20T07:47:29.557" v="645" actId="1076"/>
          <ac:cxnSpMkLst>
            <pc:docMk/>
            <pc:sldMk cId="4197041345" sldId="452"/>
            <ac:cxnSpMk id="20" creationId="{A4E9BC96-EDE6-A5BD-7D8C-9E4260350285}"/>
          </ac:cxnSpMkLst>
        </pc:cxnChg>
        <pc:cxnChg chg="mod">
          <ac:chgData name="Anne BARBILLON" userId="65a13638-24d5-4c15-aae4-d800bb3cfaab" providerId="ADAL" clId="{638DE5ED-7CF4-4A53-9C12-41EE80767A4A}" dt="2024-11-20T07:47:29.557" v="645" actId="1076"/>
          <ac:cxnSpMkLst>
            <pc:docMk/>
            <pc:sldMk cId="4197041345" sldId="452"/>
            <ac:cxnSpMk id="21" creationId="{DA7AD338-E91D-1F47-8943-376A0D44CDCA}"/>
          </ac:cxnSpMkLst>
        </pc:cxnChg>
        <pc:cxnChg chg="mod">
          <ac:chgData name="Anne BARBILLON" userId="65a13638-24d5-4c15-aae4-d800bb3cfaab" providerId="ADAL" clId="{638DE5ED-7CF4-4A53-9C12-41EE80767A4A}" dt="2024-11-20T07:47:29.557" v="645" actId="1076"/>
          <ac:cxnSpMkLst>
            <pc:docMk/>
            <pc:sldMk cId="4197041345" sldId="452"/>
            <ac:cxnSpMk id="23" creationId="{7006C2CC-E9AE-8E80-9B5F-9686C0D01E26}"/>
          </ac:cxnSpMkLst>
        </pc:cxnChg>
        <pc:cxnChg chg="mod">
          <ac:chgData name="Anne BARBILLON" userId="65a13638-24d5-4c15-aae4-d800bb3cfaab" providerId="ADAL" clId="{638DE5ED-7CF4-4A53-9C12-41EE80767A4A}" dt="2024-11-20T07:47:29.557" v="645" actId="1076"/>
          <ac:cxnSpMkLst>
            <pc:docMk/>
            <pc:sldMk cId="4197041345" sldId="452"/>
            <ac:cxnSpMk id="24" creationId="{FBD8712E-1D2F-D2EC-6DA4-620D0E79384D}"/>
          </ac:cxnSpMkLst>
        </pc:cxnChg>
        <pc:cxnChg chg="mod">
          <ac:chgData name="Anne BARBILLON" userId="65a13638-24d5-4c15-aae4-d800bb3cfaab" providerId="ADAL" clId="{638DE5ED-7CF4-4A53-9C12-41EE80767A4A}" dt="2024-11-20T07:47:29.557" v="645" actId="1076"/>
          <ac:cxnSpMkLst>
            <pc:docMk/>
            <pc:sldMk cId="4197041345" sldId="452"/>
            <ac:cxnSpMk id="25" creationId="{D4F02333-A84E-D84B-286C-322F11B976B1}"/>
          </ac:cxnSpMkLst>
        </pc:cxnChg>
      </pc:sldChg>
      <pc:sldChg chg="addSp modSp mod">
        <pc:chgData name="Anne BARBILLON" userId="65a13638-24d5-4c15-aae4-d800bb3cfaab" providerId="ADAL" clId="{638DE5ED-7CF4-4A53-9C12-41EE80767A4A}" dt="2024-11-20T08:03:49.297" v="711" actId="113"/>
        <pc:sldMkLst>
          <pc:docMk/>
          <pc:sldMk cId="209969332" sldId="453"/>
        </pc:sldMkLst>
        <pc:spChg chg="mod">
          <ac:chgData name="Anne BARBILLON" userId="65a13638-24d5-4c15-aae4-d800bb3cfaab" providerId="ADAL" clId="{638DE5ED-7CF4-4A53-9C12-41EE80767A4A}" dt="2024-11-19T17:32:57.597" v="488" actId="20577"/>
          <ac:spMkLst>
            <pc:docMk/>
            <pc:sldMk cId="209969332" sldId="453"/>
            <ac:spMk id="4" creationId="{00B5E1DA-FAF1-6390-7CC3-756B1B28A146}"/>
          </ac:spMkLst>
        </pc:spChg>
        <pc:spChg chg="add mod">
          <ac:chgData name="Anne BARBILLON" userId="65a13638-24d5-4c15-aae4-d800bb3cfaab" providerId="ADAL" clId="{638DE5ED-7CF4-4A53-9C12-41EE80767A4A}" dt="2024-11-19T17:09:08.548" v="337" actId="1076"/>
          <ac:spMkLst>
            <pc:docMk/>
            <pc:sldMk cId="209969332" sldId="453"/>
            <ac:spMk id="5" creationId="{FA0A6FB8-C05D-95C7-9A60-742434F22984}"/>
          </ac:spMkLst>
        </pc:spChg>
        <pc:spChg chg="mod">
          <ac:chgData name="Anne BARBILLON" userId="65a13638-24d5-4c15-aae4-d800bb3cfaab" providerId="ADAL" clId="{638DE5ED-7CF4-4A53-9C12-41EE80767A4A}" dt="2024-11-20T08:03:30.665" v="708" actId="113"/>
          <ac:spMkLst>
            <pc:docMk/>
            <pc:sldMk cId="209969332" sldId="453"/>
            <ac:spMk id="13" creationId="{028BC137-71C6-BBCA-EAEB-5A94D5EB6D43}"/>
          </ac:spMkLst>
        </pc:spChg>
        <pc:spChg chg="mod">
          <ac:chgData name="Anne BARBILLON" userId="65a13638-24d5-4c15-aae4-d800bb3cfaab" providerId="ADAL" clId="{638DE5ED-7CF4-4A53-9C12-41EE80767A4A}" dt="2024-11-20T08:03:49.297" v="711" actId="113"/>
          <ac:spMkLst>
            <pc:docMk/>
            <pc:sldMk cId="209969332" sldId="453"/>
            <ac:spMk id="18" creationId="{7538C028-3F71-B4E9-B071-02AA66F11AC6}"/>
          </ac:spMkLst>
        </pc:spChg>
      </pc:sldChg>
      <pc:sldChg chg="addSp modSp mod">
        <pc:chgData name="Anne BARBILLON" userId="65a13638-24d5-4c15-aae4-d800bb3cfaab" providerId="ADAL" clId="{638DE5ED-7CF4-4A53-9C12-41EE80767A4A}" dt="2024-11-20T08:06:57.316" v="825" actId="1076"/>
        <pc:sldMkLst>
          <pc:docMk/>
          <pc:sldMk cId="220077141" sldId="454"/>
        </pc:sldMkLst>
        <pc:spChg chg="add mod">
          <ac:chgData name="Anne BARBILLON" userId="65a13638-24d5-4c15-aae4-d800bb3cfaab" providerId="ADAL" clId="{638DE5ED-7CF4-4A53-9C12-41EE80767A4A}" dt="2024-11-20T08:06:57.316" v="825" actId="1076"/>
          <ac:spMkLst>
            <pc:docMk/>
            <pc:sldMk cId="220077141" sldId="454"/>
            <ac:spMk id="5" creationId="{E0BA3A68-B5E9-9330-239F-58DD62AD28E1}"/>
          </ac:spMkLst>
        </pc:spChg>
        <pc:spChg chg="mod">
          <ac:chgData name="Anne BARBILLON" userId="65a13638-24d5-4c15-aae4-d800bb3cfaab" providerId="ADAL" clId="{638DE5ED-7CF4-4A53-9C12-41EE80767A4A}" dt="2024-11-19T17:32:59.869" v="489" actId="20577"/>
          <ac:spMkLst>
            <pc:docMk/>
            <pc:sldMk cId="220077141" sldId="454"/>
            <ac:spMk id="7" creationId="{9ED76DAC-A9A9-ABD1-ABE7-BC97A97EBE12}"/>
          </ac:spMkLst>
        </pc:spChg>
        <pc:spChg chg="mod">
          <ac:chgData name="Anne BARBILLON" userId="65a13638-24d5-4c15-aae4-d800bb3cfaab" providerId="ADAL" clId="{638DE5ED-7CF4-4A53-9C12-41EE80767A4A}" dt="2024-11-20T08:05:16.403" v="720" actId="1076"/>
          <ac:spMkLst>
            <pc:docMk/>
            <pc:sldMk cId="220077141" sldId="454"/>
            <ac:spMk id="8" creationId="{4C57856F-E3AC-A8A8-24BE-C450203204E1}"/>
          </ac:spMkLst>
        </pc:spChg>
        <pc:spChg chg="mod">
          <ac:chgData name="Anne BARBILLON" userId="65a13638-24d5-4c15-aae4-d800bb3cfaab" providerId="ADAL" clId="{638DE5ED-7CF4-4A53-9C12-41EE80767A4A}" dt="2024-11-20T08:05:51.279" v="722" actId="1076"/>
          <ac:spMkLst>
            <pc:docMk/>
            <pc:sldMk cId="220077141" sldId="454"/>
            <ac:spMk id="11" creationId="{D3E83566-E12B-FB7E-C15F-66A45B0CAB41}"/>
          </ac:spMkLst>
        </pc:spChg>
      </pc:sldChg>
      <pc:sldChg chg="modSp mod">
        <pc:chgData name="Anne BARBILLON" userId="65a13638-24d5-4c15-aae4-d800bb3cfaab" providerId="ADAL" clId="{638DE5ED-7CF4-4A53-9C12-41EE80767A4A}" dt="2024-11-20T08:08:17.061" v="853" actId="20577"/>
        <pc:sldMkLst>
          <pc:docMk/>
          <pc:sldMk cId="2553767873" sldId="455"/>
        </pc:sldMkLst>
        <pc:spChg chg="mod">
          <ac:chgData name="Anne BARBILLON" userId="65a13638-24d5-4c15-aae4-d800bb3cfaab" providerId="ADAL" clId="{638DE5ED-7CF4-4A53-9C12-41EE80767A4A}" dt="2024-11-19T17:33:02.348" v="490" actId="20577"/>
          <ac:spMkLst>
            <pc:docMk/>
            <pc:sldMk cId="2553767873" sldId="455"/>
            <ac:spMk id="13" creationId="{895F30EB-35FE-67CC-14AD-3D7AAB0DB2F0}"/>
          </ac:spMkLst>
        </pc:spChg>
        <pc:spChg chg="mod">
          <ac:chgData name="Anne BARBILLON" userId="65a13638-24d5-4c15-aae4-d800bb3cfaab" providerId="ADAL" clId="{638DE5ED-7CF4-4A53-9C12-41EE80767A4A}" dt="2024-11-20T08:08:17.061" v="853" actId="20577"/>
          <ac:spMkLst>
            <pc:docMk/>
            <pc:sldMk cId="2553767873" sldId="455"/>
            <ac:spMk id="15" creationId="{64F61566-1725-132F-7B0D-3A4C652931D1}"/>
          </ac:spMkLst>
        </pc:spChg>
        <pc:picChg chg="mod">
          <ac:chgData name="Anne BARBILLON" userId="65a13638-24d5-4c15-aae4-d800bb3cfaab" providerId="ADAL" clId="{638DE5ED-7CF4-4A53-9C12-41EE80767A4A}" dt="2024-11-20T08:07:06.080" v="826" actId="1076"/>
          <ac:picMkLst>
            <pc:docMk/>
            <pc:sldMk cId="2553767873" sldId="455"/>
            <ac:picMk id="4" creationId="{B3D5E39D-825D-E700-8C08-32D3517B69B1}"/>
          </ac:picMkLst>
        </pc:picChg>
      </pc:sldChg>
      <pc:sldChg chg="modSp mod">
        <pc:chgData name="Anne BARBILLON" userId="65a13638-24d5-4c15-aae4-d800bb3cfaab" providerId="ADAL" clId="{638DE5ED-7CF4-4A53-9C12-41EE80767A4A}" dt="2024-11-20T08:09:00.720" v="859" actId="113"/>
        <pc:sldMkLst>
          <pc:docMk/>
          <pc:sldMk cId="3768000989" sldId="461"/>
        </pc:sldMkLst>
        <pc:spChg chg="mod">
          <ac:chgData name="Anne BARBILLON" userId="65a13638-24d5-4c15-aae4-d800bb3cfaab" providerId="ADAL" clId="{638DE5ED-7CF4-4A53-9C12-41EE80767A4A}" dt="2024-11-19T17:33:05.317" v="491" actId="20577"/>
          <ac:spMkLst>
            <pc:docMk/>
            <pc:sldMk cId="3768000989" sldId="461"/>
            <ac:spMk id="8" creationId="{E92F1DAB-2403-7538-84C7-348E50D35000}"/>
          </ac:spMkLst>
        </pc:spChg>
        <pc:spChg chg="mod">
          <ac:chgData name="Anne BARBILLON" userId="65a13638-24d5-4c15-aae4-d800bb3cfaab" providerId="ADAL" clId="{638DE5ED-7CF4-4A53-9C12-41EE80767A4A}" dt="2024-11-20T08:09:00.720" v="859" actId="113"/>
          <ac:spMkLst>
            <pc:docMk/>
            <pc:sldMk cId="3768000989" sldId="461"/>
            <ac:spMk id="13" creationId="{2F8CD2BB-88DF-19E5-FF03-8CEDF2A3DA24}"/>
          </ac:spMkLst>
        </pc:spChg>
      </pc:sldChg>
      <pc:sldChg chg="modSp mod">
        <pc:chgData name="Anne BARBILLON" userId="65a13638-24d5-4c15-aae4-d800bb3cfaab" providerId="ADAL" clId="{638DE5ED-7CF4-4A53-9C12-41EE80767A4A}" dt="2024-11-20T08:17:00.642" v="903" actId="1076"/>
        <pc:sldMkLst>
          <pc:docMk/>
          <pc:sldMk cId="607065861" sldId="463"/>
        </pc:sldMkLst>
        <pc:spChg chg="mod">
          <ac:chgData name="Anne BARBILLON" userId="65a13638-24d5-4c15-aae4-d800bb3cfaab" providerId="ADAL" clId="{638DE5ED-7CF4-4A53-9C12-41EE80767A4A}" dt="2024-11-20T08:17:00.642" v="903" actId="1076"/>
          <ac:spMkLst>
            <pc:docMk/>
            <pc:sldMk cId="607065861" sldId="463"/>
            <ac:spMk id="6" creationId="{C236D92B-9700-CAC0-AE47-93D7C7AC7041}"/>
          </ac:spMkLst>
        </pc:spChg>
        <pc:spChg chg="mod">
          <ac:chgData name="Anne BARBILLON" userId="65a13638-24d5-4c15-aae4-d800bb3cfaab" providerId="ADAL" clId="{638DE5ED-7CF4-4A53-9C12-41EE80767A4A}" dt="2024-11-19T17:33:16.622" v="496" actId="20577"/>
          <ac:spMkLst>
            <pc:docMk/>
            <pc:sldMk cId="607065861" sldId="463"/>
            <ac:spMk id="7" creationId="{E8D6E7D4-C806-E562-68BC-CF1991FBB7CC}"/>
          </ac:spMkLst>
        </pc:spChg>
        <pc:picChg chg="mod">
          <ac:chgData name="Anne BARBILLON" userId="65a13638-24d5-4c15-aae4-d800bb3cfaab" providerId="ADAL" clId="{638DE5ED-7CF4-4A53-9C12-41EE80767A4A}" dt="2024-11-20T08:16:56.739" v="902" actId="1076"/>
          <ac:picMkLst>
            <pc:docMk/>
            <pc:sldMk cId="607065861" sldId="463"/>
            <ac:picMk id="4" creationId="{02851C28-EB2F-6343-6319-9B4E549086E7}"/>
          </ac:picMkLst>
        </pc:picChg>
      </pc:sldChg>
      <pc:sldChg chg="modSp mod">
        <pc:chgData name="Anne BARBILLON" userId="65a13638-24d5-4c15-aae4-d800bb3cfaab" providerId="ADAL" clId="{638DE5ED-7CF4-4A53-9C12-41EE80767A4A}" dt="2024-11-22T10:29:05.392" v="1949" actId="113"/>
        <pc:sldMkLst>
          <pc:docMk/>
          <pc:sldMk cId="4114001169" sldId="464"/>
        </pc:sldMkLst>
        <pc:spChg chg="mod">
          <ac:chgData name="Anne BARBILLON" userId="65a13638-24d5-4c15-aae4-d800bb3cfaab" providerId="ADAL" clId="{638DE5ED-7CF4-4A53-9C12-41EE80767A4A}" dt="2024-11-22T10:29:05.392" v="1949" actId="113"/>
          <ac:spMkLst>
            <pc:docMk/>
            <pc:sldMk cId="4114001169" sldId="464"/>
            <ac:spMk id="10" creationId="{C363D960-DBA9-764D-A441-DE7C91C3AE70}"/>
          </ac:spMkLst>
        </pc:spChg>
        <pc:spChg chg="mod">
          <ac:chgData name="Anne BARBILLON" userId="65a13638-24d5-4c15-aae4-d800bb3cfaab" providerId="ADAL" clId="{638DE5ED-7CF4-4A53-9C12-41EE80767A4A}" dt="2024-11-19T17:33:14.269" v="495" actId="20577"/>
          <ac:spMkLst>
            <pc:docMk/>
            <pc:sldMk cId="4114001169" sldId="464"/>
            <ac:spMk id="11" creationId="{F2998A75-00FD-929A-85ED-E41B8989A52C}"/>
          </ac:spMkLst>
        </pc:spChg>
      </pc:sldChg>
      <pc:sldChg chg="addSp delSp modSp mod">
        <pc:chgData name="Anne BARBILLON" userId="65a13638-24d5-4c15-aae4-d800bb3cfaab" providerId="ADAL" clId="{638DE5ED-7CF4-4A53-9C12-41EE80767A4A}" dt="2024-11-20T08:15:22.842" v="889" actId="113"/>
        <pc:sldMkLst>
          <pc:docMk/>
          <pc:sldMk cId="2188249336" sldId="465"/>
        </pc:sldMkLst>
        <pc:spChg chg="mod">
          <ac:chgData name="Anne BARBILLON" userId="65a13638-24d5-4c15-aae4-d800bb3cfaab" providerId="ADAL" clId="{638DE5ED-7CF4-4A53-9C12-41EE80767A4A}" dt="2024-11-20T08:15:22.842" v="889" actId="113"/>
          <ac:spMkLst>
            <pc:docMk/>
            <pc:sldMk cId="2188249336" sldId="465"/>
            <ac:spMk id="14" creationId="{247E6589-F13B-3F70-CF31-8B6255744C58}"/>
          </ac:spMkLst>
        </pc:spChg>
        <pc:spChg chg="mod">
          <ac:chgData name="Anne BARBILLON" userId="65a13638-24d5-4c15-aae4-d800bb3cfaab" providerId="ADAL" clId="{638DE5ED-7CF4-4A53-9C12-41EE80767A4A}" dt="2024-11-19T17:33:09.204" v="493" actId="20577"/>
          <ac:spMkLst>
            <pc:docMk/>
            <pc:sldMk cId="2188249336" sldId="465"/>
            <ac:spMk id="15" creationId="{8072552E-F507-D488-349C-27FDD10A228B}"/>
          </ac:spMkLst>
        </pc:spChg>
        <pc:picChg chg="add mod">
          <ac:chgData name="Anne BARBILLON" userId="65a13638-24d5-4c15-aae4-d800bb3cfaab" providerId="ADAL" clId="{638DE5ED-7CF4-4A53-9C12-41EE80767A4A}" dt="2024-11-20T08:15:03.317" v="885"/>
          <ac:picMkLst>
            <pc:docMk/>
            <pc:sldMk cId="2188249336" sldId="465"/>
            <ac:picMk id="6" creationId="{E1F76D9F-4B2D-3CE5-45DE-4BBC6A86E888}"/>
          </ac:picMkLst>
        </pc:picChg>
      </pc:sldChg>
      <pc:sldChg chg="modSp mod">
        <pc:chgData name="Anne BARBILLON" userId="65a13638-24d5-4c15-aae4-d800bb3cfaab" providerId="ADAL" clId="{638DE5ED-7CF4-4A53-9C12-41EE80767A4A}" dt="2024-11-21T15:23:12.796" v="1255" actId="113"/>
        <pc:sldMkLst>
          <pc:docMk/>
          <pc:sldMk cId="3609116843" sldId="466"/>
        </pc:sldMkLst>
        <pc:spChg chg="mod">
          <ac:chgData name="Anne BARBILLON" userId="65a13638-24d5-4c15-aae4-d800bb3cfaab" providerId="ADAL" clId="{638DE5ED-7CF4-4A53-9C12-41EE80767A4A}" dt="2024-11-20T08:17:31.076" v="904" actId="1076"/>
          <ac:spMkLst>
            <pc:docMk/>
            <pc:sldMk cId="3609116843" sldId="466"/>
            <ac:spMk id="4" creationId="{D0D46796-B627-E588-A7B5-C093CE73632F}"/>
          </ac:spMkLst>
        </pc:spChg>
        <pc:spChg chg="mod">
          <ac:chgData name="Anne BARBILLON" userId="65a13638-24d5-4c15-aae4-d800bb3cfaab" providerId="ADAL" clId="{638DE5ED-7CF4-4A53-9C12-41EE80767A4A}" dt="2024-11-19T17:33:19.445" v="497" actId="20577"/>
          <ac:spMkLst>
            <pc:docMk/>
            <pc:sldMk cId="3609116843" sldId="466"/>
            <ac:spMk id="5" creationId="{B0E8B55C-600A-E1E1-62F8-EE87C567D6CC}"/>
          </ac:spMkLst>
        </pc:spChg>
        <pc:spChg chg="mod">
          <ac:chgData name="Anne BARBILLON" userId="65a13638-24d5-4c15-aae4-d800bb3cfaab" providerId="ADAL" clId="{638DE5ED-7CF4-4A53-9C12-41EE80767A4A}" dt="2024-11-21T15:22:55.523" v="1253" actId="113"/>
          <ac:spMkLst>
            <pc:docMk/>
            <pc:sldMk cId="3609116843" sldId="466"/>
            <ac:spMk id="7" creationId="{3F8EE761-E775-B2C8-4499-8F16790788E6}"/>
          </ac:spMkLst>
        </pc:spChg>
        <pc:spChg chg="mod">
          <ac:chgData name="Anne BARBILLON" userId="65a13638-24d5-4c15-aae4-d800bb3cfaab" providerId="ADAL" clId="{638DE5ED-7CF4-4A53-9C12-41EE80767A4A}" dt="2024-11-21T15:23:12.796" v="1255" actId="113"/>
          <ac:spMkLst>
            <pc:docMk/>
            <pc:sldMk cId="3609116843" sldId="466"/>
            <ac:spMk id="8" creationId="{ECA3CC39-9984-A475-5C12-1D198345576E}"/>
          </ac:spMkLst>
        </pc:spChg>
      </pc:sldChg>
      <pc:sldChg chg="addSp delSp modSp mod">
        <pc:chgData name="Anne BARBILLON" userId="65a13638-24d5-4c15-aae4-d800bb3cfaab" providerId="ADAL" clId="{638DE5ED-7CF4-4A53-9C12-41EE80767A4A}" dt="2024-11-20T08:15:48.615" v="894" actId="113"/>
        <pc:sldMkLst>
          <pc:docMk/>
          <pc:sldMk cId="787161585" sldId="467"/>
        </pc:sldMkLst>
        <pc:spChg chg="mod">
          <ac:chgData name="Anne BARBILLON" userId="65a13638-24d5-4c15-aae4-d800bb3cfaab" providerId="ADAL" clId="{638DE5ED-7CF4-4A53-9C12-41EE80767A4A}" dt="2024-11-20T08:15:48.615" v="894" actId="113"/>
          <ac:spMkLst>
            <pc:docMk/>
            <pc:sldMk cId="787161585" sldId="467"/>
            <ac:spMk id="11" creationId="{8640FC46-A79A-8441-0151-50235B503D40}"/>
          </ac:spMkLst>
        </pc:spChg>
        <pc:spChg chg="mod">
          <ac:chgData name="Anne BARBILLON" userId="65a13638-24d5-4c15-aae4-d800bb3cfaab" providerId="ADAL" clId="{638DE5ED-7CF4-4A53-9C12-41EE80767A4A}" dt="2024-11-19T17:33:11.791" v="494" actId="20577"/>
          <ac:spMkLst>
            <pc:docMk/>
            <pc:sldMk cId="787161585" sldId="467"/>
            <ac:spMk id="13" creationId="{9A9BA048-B19C-9A75-AD0D-72FD597152D9}"/>
          </ac:spMkLst>
        </pc:spChg>
        <pc:picChg chg="add mod">
          <ac:chgData name="Anne BARBILLON" userId="65a13638-24d5-4c15-aae4-d800bb3cfaab" providerId="ADAL" clId="{638DE5ED-7CF4-4A53-9C12-41EE80767A4A}" dt="2024-11-20T08:15:05.456" v="887"/>
          <ac:picMkLst>
            <pc:docMk/>
            <pc:sldMk cId="787161585" sldId="467"/>
            <ac:picMk id="3" creationId="{323139AB-EEDC-614A-E69B-7BCEAE171631}"/>
          </ac:picMkLst>
        </pc:picChg>
      </pc:sldChg>
      <pc:sldChg chg="addSp delSp modSp mod">
        <pc:chgData name="Anne BARBILLON" userId="65a13638-24d5-4c15-aae4-d800bb3cfaab" providerId="ADAL" clId="{638DE5ED-7CF4-4A53-9C12-41EE80767A4A}" dt="2024-11-20T08:14:54.105" v="883" actId="1076"/>
        <pc:sldMkLst>
          <pc:docMk/>
          <pc:sldMk cId="3720579902" sldId="468"/>
        </pc:sldMkLst>
        <pc:spChg chg="mod">
          <ac:chgData name="Anne BARBILLON" userId="65a13638-24d5-4c15-aae4-d800bb3cfaab" providerId="ADAL" clId="{638DE5ED-7CF4-4A53-9C12-41EE80767A4A}" dt="2024-11-20T08:14:54.105" v="883" actId="1076"/>
          <ac:spMkLst>
            <pc:docMk/>
            <pc:sldMk cId="3720579902" sldId="468"/>
            <ac:spMk id="2" creationId="{E06E4CC0-74AE-1B94-11FC-65E7BBEF0FD2}"/>
          </ac:spMkLst>
        </pc:spChg>
        <pc:spChg chg="mod">
          <ac:chgData name="Anne BARBILLON" userId="65a13638-24d5-4c15-aae4-d800bb3cfaab" providerId="ADAL" clId="{638DE5ED-7CF4-4A53-9C12-41EE80767A4A}" dt="2024-11-19T17:33:07.141" v="492" actId="20577"/>
          <ac:spMkLst>
            <pc:docMk/>
            <pc:sldMk cId="3720579902" sldId="468"/>
            <ac:spMk id="7" creationId="{0D7C6559-F441-13A8-9CE8-12852BE52346}"/>
          </ac:spMkLst>
        </pc:spChg>
        <pc:spChg chg="add mod">
          <ac:chgData name="Anne BARBILLON" userId="65a13638-24d5-4c15-aae4-d800bb3cfaab" providerId="ADAL" clId="{638DE5ED-7CF4-4A53-9C12-41EE80767A4A}" dt="2024-11-20T08:14:29.373" v="872" actId="164"/>
          <ac:spMkLst>
            <pc:docMk/>
            <pc:sldMk cId="3720579902" sldId="468"/>
            <ac:spMk id="10" creationId="{ED34811A-4E26-B155-B47A-172D3F974F94}"/>
          </ac:spMkLst>
        </pc:spChg>
        <pc:spChg chg="mod">
          <ac:chgData name="Anne BARBILLON" userId="65a13638-24d5-4c15-aae4-d800bb3cfaab" providerId="ADAL" clId="{638DE5ED-7CF4-4A53-9C12-41EE80767A4A}" dt="2024-11-20T08:09:39.642" v="861" actId="14100"/>
          <ac:spMkLst>
            <pc:docMk/>
            <pc:sldMk cId="3720579902" sldId="468"/>
            <ac:spMk id="11" creationId="{3CB8660F-EFEE-FB4E-16BD-2F3A707D858F}"/>
          </ac:spMkLst>
        </pc:spChg>
        <pc:grpChg chg="add mod">
          <ac:chgData name="Anne BARBILLON" userId="65a13638-24d5-4c15-aae4-d800bb3cfaab" providerId="ADAL" clId="{638DE5ED-7CF4-4A53-9C12-41EE80767A4A}" dt="2024-11-20T08:14:50.371" v="882" actId="1076"/>
          <ac:grpSpMkLst>
            <pc:docMk/>
            <pc:sldMk cId="3720579902" sldId="468"/>
            <ac:grpSpMk id="12" creationId="{B71B3418-D4A6-C9E0-B22D-74806A12DA5B}"/>
          </ac:grpSpMkLst>
        </pc:grpChg>
        <pc:picChg chg="mod">
          <ac:chgData name="Anne BARBILLON" userId="65a13638-24d5-4c15-aae4-d800bb3cfaab" providerId="ADAL" clId="{638DE5ED-7CF4-4A53-9C12-41EE80767A4A}" dt="2024-11-20T08:09:43.122" v="862" actId="14100"/>
          <ac:picMkLst>
            <pc:docMk/>
            <pc:sldMk cId="3720579902" sldId="468"/>
            <ac:picMk id="8" creationId="{757E3436-83DB-F8BC-17C5-CDCE11B5F7ED}"/>
          </ac:picMkLst>
        </pc:picChg>
        <pc:picChg chg="add mod">
          <ac:chgData name="Anne BARBILLON" userId="65a13638-24d5-4c15-aae4-d800bb3cfaab" providerId="ADAL" clId="{638DE5ED-7CF4-4A53-9C12-41EE80767A4A}" dt="2024-11-20T08:14:29.373" v="872" actId="164"/>
          <ac:picMkLst>
            <pc:docMk/>
            <pc:sldMk cId="3720579902" sldId="468"/>
            <ac:picMk id="9" creationId="{9A2B05DB-1594-89FF-F362-073FB5B01E47}"/>
          </ac:picMkLst>
        </pc:picChg>
      </pc:sldChg>
      <pc:sldChg chg="delSp mod">
        <pc:chgData name="Anne BARBILLON" userId="65a13638-24d5-4c15-aae4-d800bb3cfaab" providerId="ADAL" clId="{638DE5ED-7CF4-4A53-9C12-41EE80767A4A}" dt="2024-11-20T07:39:11.323" v="533" actId="478"/>
        <pc:sldMkLst>
          <pc:docMk/>
          <pc:sldMk cId="3700874727" sldId="52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F1AE9-8D48-4D7C-BCB5-1D86FF15380C}" type="datetimeFigureOut">
              <a:rPr lang="fr-FR" smtClean="0"/>
              <a:t>17/12/2024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A68CA-0B36-4F05-BAAC-60B193BCF55A}" type="slidenum">
              <a:rPr lang="fr-FR" smtClean="0"/>
              <a:t>‹N°›</a:t>
            </a:fld>
            <a:endParaRPr lang="fr-FR"/>
          </a:p>
        </p:txBody>
      </p:sp>
    </p:spTree>
    <p:extLst>
      <p:ext uri="{BB962C8B-B14F-4D97-AF65-F5344CB8AC3E}">
        <p14:creationId xmlns:p14="http://schemas.microsoft.com/office/powerpoint/2010/main" val="25482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696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0A04-6B1A-97B1-2FB6-76A39000FD2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4F4A40-82A7-C8CD-7A4F-E65F3C81A0F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9F920A-0D2E-2759-4DD3-E1FAC1A75A7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9D70030-0E98-7A06-7533-461EF2AF60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976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FAB4F-7655-A50E-547A-E2F64F550A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7A5FD1-8FF2-564B-B21B-056E49F1CD0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3DF650-AFCE-3B4C-709F-D77E19CC242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91300C4-36FA-D8FE-1BAD-D1FDD89ED4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67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69935-6A2C-DCA9-FA4B-16ABF05937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528A62-F79A-5579-D72A-BB84D2B5A98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C36EF1-2FCB-6C0E-C36F-9E287FC2A93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7527A9A-51B9-A812-70E8-E86B13D443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04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E3542D-1343-D308-4E98-0D0F80C967F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B49C3B-DE3A-10B4-2448-FDE9F8DA3E8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78E1AA1-7088-0A0D-98B8-18F1BE56A15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2BB0A4C-C2A9-2CE6-D48C-6CAF775E3F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59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3FD7D-D786-77D4-54DB-986AAD93F1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CAB6A1-E48B-97A5-149C-97841EBBA27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4551F1-302D-D06A-DBBF-1E31735FB7E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BAE9938-907E-9717-0E49-587CECE752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041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17BC1-7CA8-D389-DB12-7FEC4CDE18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AB8613-EEF3-DF59-7A90-2B2E43DFD2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E877187-4A6E-8A5E-AF9B-230F6CCAA93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02BE0FA-54F1-773A-512C-F1CA54147A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722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A1B09-CA78-DC9C-1D38-A8DCE2ACDE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0689509-8E91-1CBC-F834-6420DA16A6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64E14CD-54EA-80D1-7543-00B170F19ED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3156DF8-FFD3-8241-C9D0-A357969548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5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2FE3-3D1C-AFF3-F61A-DDEF700F43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BDDCC7-9C28-6474-4AC9-2F2105AF93B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D4DF7D3-B2F5-E5CC-B530-51EAA13AD29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2AB7316-ACA5-B45F-02EE-1545F46084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421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57D2F-3ECA-0996-1925-493F649CFD2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B7CA29-8514-4F0A-3108-FCB4D1F58F9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8F04129-B684-9F60-E335-73AC92F1CA9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E98E95F-2853-EA81-9FB6-6CF0A1D683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946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64B15-A22D-5B20-EC75-722E4F5C86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BDDD05-7E82-0268-CCC8-DB977965BE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1E19E32-F00E-68A5-AB94-806A7448B8C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13F131A-E94D-8F58-F028-98E9F92A32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89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137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26992-DA00-1F65-29B6-1801E614CD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042B31-2F26-D8ED-EBC5-4EB51111CE8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0CA1C1-6634-394D-70D3-165B6481C84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C61157B-791C-4C95-E15B-79FAD48ED4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854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244E8-873B-56E1-E9E6-FE505CE273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787999D-631A-C3C2-FC56-D9CA0733613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B834A69-8505-E471-3C63-3B76D75B5AD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6A08687-43A8-6B00-68B5-4A1A5F0476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690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93661-9D75-13C0-98B5-9851FEB542A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3A18F5-F8D7-6E59-AF62-DFA392A7037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910297-8D94-0B31-6043-412554E360E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EFF5DE6-9550-F416-46BD-BDBEF60698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478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EF0E1-9EC0-FECC-61B3-637FD8D3F22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9F36DC-C49D-5690-C8DF-1EC2C0C9778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9CB8E5-348B-F8C3-916F-E6EC847F30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6D415BE-8A9A-3D82-26A5-DE48591C61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76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DF251-0D1F-C7FC-9143-42D6056B700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881B452-39B4-C008-F909-2DB71C3E81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A15DBF-3B57-86F1-7D62-77B8EF1FD47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B3FD086-5A2D-995D-86DF-629C9935D2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92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6662E-A628-EC9D-1EF9-F93CFB01DD0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6695E2-CDE0-3767-7A28-7CA222EEA01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25270A5-166B-99CE-127E-99F0E12B9C3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1292E4A-DDB2-EFFB-6136-8FCC0BA46B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475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020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505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3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3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26416C-1E8B-5345-B934-F162235632D3}"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377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0BD50-C54A-5911-5F7C-3C61F414ED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1F10FB-CC7E-33E4-70D6-7FD95B08ED0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7162D5-84CB-C463-DE27-5D654DC3C26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813FE79-6C8F-C277-C836-775E72941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012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F7939-5FB6-AE3E-30B5-341AB3153F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ADADD8-A365-BA51-DE74-3E97066D1E9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3AFB7F1-BDD3-C42F-6AE1-9FD4707D43A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9FEBEB4-95EE-EAA2-58B4-8B3083FDF0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88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CA86C-EC82-F047-BD44-0773909C51B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FE1A667-E1B5-0654-F865-B3BBC88E6B2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FD960A-C0C5-493D-E7C0-B001A0117A8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4EAD31C-BB5D-45B7-A7A9-9BFDB667A8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69835B-80C4-4F65-835E-4743CABA11C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6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299233-A270-974B-8690-C34C6235D70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5CF2C30-EB78-0A47-9CBC-640D7428C4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1DD29E8-D370-884D-B093-8C4B083CB70A}"/>
              </a:ext>
            </a:extLst>
          </p:cNvPr>
          <p:cNvSpPr>
            <a:spLocks noGrp="1"/>
          </p:cNvSpPr>
          <p:nvPr>
            <p:ph type="dt" sz="half" idx="10"/>
          </p:nvPr>
        </p:nvSpPr>
        <p:spPr/>
        <p:txBody>
          <a:bodyPr/>
          <a:lstStyle/>
          <a:p>
            <a:fld id="{5187821D-FCE8-4A5F-B1FC-4E22F6C7A9A9}" type="datetime1">
              <a:rPr lang="fr-FR" smtClean="0"/>
              <a:t>17/12/2024</a:t>
            </a:fld>
            <a:endParaRPr lang="fr-FR"/>
          </a:p>
        </p:txBody>
      </p:sp>
      <p:sp>
        <p:nvSpPr>
          <p:cNvPr id="5" name="Espace réservé du pied de page 4">
            <a:extLst>
              <a:ext uri="{FF2B5EF4-FFF2-40B4-BE49-F238E27FC236}">
                <a16:creationId xmlns:a16="http://schemas.microsoft.com/office/drawing/2014/main" id="{1842A94A-0B5C-CA4E-8835-80D1CB4C5B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3451F8-CC85-5546-850B-775048A6B678}"/>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1220160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0C77D8-F456-7F47-A188-F7EE044EB57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797076F-427E-B140-BC0B-E550A589267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F96FA5-1495-FD4F-8A33-B01B943795C3}"/>
              </a:ext>
            </a:extLst>
          </p:cNvPr>
          <p:cNvSpPr>
            <a:spLocks noGrp="1"/>
          </p:cNvSpPr>
          <p:nvPr>
            <p:ph type="dt" sz="half" idx="10"/>
          </p:nvPr>
        </p:nvSpPr>
        <p:spPr/>
        <p:txBody>
          <a:bodyPr/>
          <a:lstStyle/>
          <a:p>
            <a:fld id="{04BADA81-896A-44C5-8CEC-CBFB4F216C0B}" type="datetime1">
              <a:rPr lang="fr-FR" smtClean="0"/>
              <a:t>17/12/2024</a:t>
            </a:fld>
            <a:endParaRPr lang="fr-FR"/>
          </a:p>
        </p:txBody>
      </p:sp>
      <p:sp>
        <p:nvSpPr>
          <p:cNvPr id="5" name="Espace réservé du pied de page 4">
            <a:extLst>
              <a:ext uri="{FF2B5EF4-FFF2-40B4-BE49-F238E27FC236}">
                <a16:creationId xmlns:a16="http://schemas.microsoft.com/office/drawing/2014/main" id="{3259D666-A21E-2041-B8CE-5E067B75DB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EB06BDB-6DD3-BA4D-93E9-83D0E0B3A389}"/>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67529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4083D0A-3483-054E-9E14-60017112DDFA}"/>
              </a:ext>
            </a:extLst>
          </p:cNvPr>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486461B-3D72-2948-828E-61767A33C7FE}"/>
              </a:ext>
            </a:extLst>
          </p:cNvPr>
          <p:cNvSpPr>
            <a:spLocks noGrp="1"/>
          </p:cNvSpPr>
          <p:nvPr>
            <p:ph type="body" orient="vert" idx="1"/>
          </p:nvPr>
        </p:nvSpPr>
        <p:spPr>
          <a:xfrm>
            <a:off x="838201"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A0F1F5A-C809-0640-992F-D580F9B597F7}"/>
              </a:ext>
            </a:extLst>
          </p:cNvPr>
          <p:cNvSpPr>
            <a:spLocks noGrp="1"/>
          </p:cNvSpPr>
          <p:nvPr>
            <p:ph type="dt" sz="half" idx="10"/>
          </p:nvPr>
        </p:nvSpPr>
        <p:spPr/>
        <p:txBody>
          <a:bodyPr/>
          <a:lstStyle/>
          <a:p>
            <a:fld id="{D95881D0-E361-457B-B90A-A33F5ECAE4BB}" type="datetime1">
              <a:rPr lang="fr-FR" smtClean="0"/>
              <a:t>17/12/2024</a:t>
            </a:fld>
            <a:endParaRPr lang="fr-FR"/>
          </a:p>
        </p:txBody>
      </p:sp>
      <p:sp>
        <p:nvSpPr>
          <p:cNvPr id="5" name="Espace réservé du pied de page 4">
            <a:extLst>
              <a:ext uri="{FF2B5EF4-FFF2-40B4-BE49-F238E27FC236}">
                <a16:creationId xmlns:a16="http://schemas.microsoft.com/office/drawing/2014/main" id="{33099EB9-D062-E746-9FF4-7370167D97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0C6605-2F32-F14B-A854-474C3442E95A}"/>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398835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8FC6B7-C425-48AA-9CCF-EC027662F02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D18BD60-C584-47E3-8CA9-CD28C23AA5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4F57B53-B97A-4C8C-8996-3223702BCA9A}"/>
              </a:ext>
            </a:extLst>
          </p:cNvPr>
          <p:cNvSpPr>
            <a:spLocks noGrp="1"/>
          </p:cNvSpPr>
          <p:nvPr>
            <p:ph type="dt" sz="half" idx="10"/>
          </p:nvPr>
        </p:nvSpPr>
        <p:spPr/>
        <p:txBody>
          <a:bodyPr/>
          <a:lstStyle/>
          <a:p>
            <a:fld id="{FE8A55AB-EEE2-4FFA-9E02-3960F7099FF7}" type="datetime1">
              <a:rPr lang="fr-FR" smtClean="0"/>
              <a:t>17/12/2024</a:t>
            </a:fld>
            <a:endParaRPr lang="fr-FR"/>
          </a:p>
        </p:txBody>
      </p:sp>
      <p:sp>
        <p:nvSpPr>
          <p:cNvPr id="5" name="Espace réservé du pied de page 4">
            <a:extLst>
              <a:ext uri="{FF2B5EF4-FFF2-40B4-BE49-F238E27FC236}">
                <a16:creationId xmlns:a16="http://schemas.microsoft.com/office/drawing/2014/main" id="{92B22FFC-A56A-45A5-AED4-473B289535C7}"/>
              </a:ext>
            </a:extLst>
          </p:cNvPr>
          <p:cNvSpPr>
            <a:spLocks noGrp="1"/>
          </p:cNvSpPr>
          <p:nvPr>
            <p:ph type="ftr" sz="quarter" idx="11"/>
          </p:nvPr>
        </p:nvSpPr>
        <p:spPr/>
        <p:txBody>
          <a:bodyPr/>
          <a:lstStyle/>
          <a:p>
            <a:endParaRPr lang="fr-FR"/>
          </a:p>
        </p:txBody>
      </p:sp>
      <p:sp>
        <p:nvSpPr>
          <p:cNvPr id="8" name="Espace réservé du numéro de diapositive 5">
            <a:extLst>
              <a:ext uri="{FF2B5EF4-FFF2-40B4-BE49-F238E27FC236}">
                <a16:creationId xmlns:a16="http://schemas.microsoft.com/office/drawing/2014/main" id="{31688A81-AE3A-4875-87A4-129441E92AF9}"/>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792955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29E40E-2A6D-41E7-ADEA-8723475138A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E6095DE-CDAA-4AAC-868F-DA930B39598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24D164-898B-47EE-A0F3-813FEC51D331}"/>
              </a:ext>
            </a:extLst>
          </p:cNvPr>
          <p:cNvSpPr>
            <a:spLocks noGrp="1"/>
          </p:cNvSpPr>
          <p:nvPr>
            <p:ph type="dt" sz="half" idx="10"/>
          </p:nvPr>
        </p:nvSpPr>
        <p:spPr/>
        <p:txBody>
          <a:bodyPr/>
          <a:lstStyle/>
          <a:p>
            <a:fld id="{F48A82F1-CC1D-4EFB-8A2D-E5E08E8904C4}" type="datetime1">
              <a:rPr lang="fr-FR" smtClean="0"/>
              <a:t>17/12/2024</a:t>
            </a:fld>
            <a:endParaRPr lang="fr-FR"/>
          </a:p>
        </p:txBody>
      </p:sp>
      <p:sp>
        <p:nvSpPr>
          <p:cNvPr id="5" name="Espace réservé du pied de page 4">
            <a:extLst>
              <a:ext uri="{FF2B5EF4-FFF2-40B4-BE49-F238E27FC236}">
                <a16:creationId xmlns:a16="http://schemas.microsoft.com/office/drawing/2014/main" id="{70E1FB8E-44FC-46F1-A187-AEB8C7CA29DC}"/>
              </a:ext>
            </a:extLst>
          </p:cNvPr>
          <p:cNvSpPr>
            <a:spLocks noGrp="1"/>
          </p:cNvSpPr>
          <p:nvPr>
            <p:ph type="ftr" sz="quarter" idx="11"/>
          </p:nvPr>
        </p:nvSpPr>
        <p:spPr/>
        <p:txBody>
          <a:bodyPr/>
          <a:lstStyle/>
          <a:p>
            <a:endParaRPr lang="fr-FR"/>
          </a:p>
        </p:txBody>
      </p:sp>
      <p:sp>
        <p:nvSpPr>
          <p:cNvPr id="8" name="Espace réservé du numéro de diapositive 5">
            <a:extLst>
              <a:ext uri="{FF2B5EF4-FFF2-40B4-BE49-F238E27FC236}">
                <a16:creationId xmlns:a16="http://schemas.microsoft.com/office/drawing/2014/main" id="{CCC65F65-1601-488D-A68C-24E03F50D22D}"/>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2493289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FAF44B-B0D0-49AD-B089-AA54CA4CFA6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037E3BC-EFBC-4720-A80E-07B62A391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3A8B3DD-97B6-4751-8424-C6D640D4F3A9}"/>
              </a:ext>
            </a:extLst>
          </p:cNvPr>
          <p:cNvSpPr>
            <a:spLocks noGrp="1"/>
          </p:cNvSpPr>
          <p:nvPr>
            <p:ph type="dt" sz="half" idx="10"/>
          </p:nvPr>
        </p:nvSpPr>
        <p:spPr/>
        <p:txBody>
          <a:bodyPr/>
          <a:lstStyle/>
          <a:p>
            <a:fld id="{FEC74801-2C0D-4E53-95B5-C48956AB05FF}" type="datetime1">
              <a:rPr lang="fr-FR" smtClean="0"/>
              <a:t>17/12/2024</a:t>
            </a:fld>
            <a:endParaRPr lang="fr-FR"/>
          </a:p>
        </p:txBody>
      </p:sp>
      <p:sp>
        <p:nvSpPr>
          <p:cNvPr id="5" name="Espace réservé du pied de page 4">
            <a:extLst>
              <a:ext uri="{FF2B5EF4-FFF2-40B4-BE49-F238E27FC236}">
                <a16:creationId xmlns:a16="http://schemas.microsoft.com/office/drawing/2014/main" id="{FCF9D991-D139-42E5-8EA6-CDB9B126D297}"/>
              </a:ext>
            </a:extLst>
          </p:cNvPr>
          <p:cNvSpPr>
            <a:spLocks noGrp="1"/>
          </p:cNvSpPr>
          <p:nvPr>
            <p:ph type="ftr" sz="quarter" idx="11"/>
          </p:nvPr>
        </p:nvSpPr>
        <p:spPr/>
        <p:txBody>
          <a:bodyPr/>
          <a:lstStyle/>
          <a:p>
            <a:endParaRPr lang="fr-FR"/>
          </a:p>
        </p:txBody>
      </p:sp>
      <p:sp>
        <p:nvSpPr>
          <p:cNvPr id="9" name="Espace réservé du numéro de diapositive 5">
            <a:extLst>
              <a:ext uri="{FF2B5EF4-FFF2-40B4-BE49-F238E27FC236}">
                <a16:creationId xmlns:a16="http://schemas.microsoft.com/office/drawing/2014/main" id="{2A434D89-D3A4-4854-B71C-D67CB287611E}"/>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23279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855164-78D5-4D05-BEA5-E88FD29BFDD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4B0F51-DC24-4B93-96C9-19F9ABEEC7A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55B9703-09C7-4421-B81A-7920F69082E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5D8CAF0-17E8-4AE0-A305-973E351D9E7C}"/>
              </a:ext>
            </a:extLst>
          </p:cNvPr>
          <p:cNvSpPr>
            <a:spLocks noGrp="1"/>
          </p:cNvSpPr>
          <p:nvPr>
            <p:ph type="dt" sz="half" idx="10"/>
          </p:nvPr>
        </p:nvSpPr>
        <p:spPr/>
        <p:txBody>
          <a:bodyPr/>
          <a:lstStyle/>
          <a:p>
            <a:fld id="{D9A3CB83-B0EB-49D8-AE62-679AA57E83A2}" type="datetime1">
              <a:rPr lang="fr-FR" smtClean="0"/>
              <a:t>17/12/2024</a:t>
            </a:fld>
            <a:endParaRPr lang="fr-FR"/>
          </a:p>
        </p:txBody>
      </p:sp>
      <p:sp>
        <p:nvSpPr>
          <p:cNvPr id="6" name="Espace réservé du pied de page 5">
            <a:extLst>
              <a:ext uri="{FF2B5EF4-FFF2-40B4-BE49-F238E27FC236}">
                <a16:creationId xmlns:a16="http://schemas.microsoft.com/office/drawing/2014/main" id="{C5AB2157-6A74-4811-ACA2-04B1CC5EA400}"/>
              </a:ext>
            </a:extLst>
          </p:cNvPr>
          <p:cNvSpPr>
            <a:spLocks noGrp="1"/>
          </p:cNvSpPr>
          <p:nvPr>
            <p:ph type="ftr" sz="quarter" idx="11"/>
          </p:nvPr>
        </p:nvSpPr>
        <p:spPr/>
        <p:txBody>
          <a:bodyPr/>
          <a:lstStyle/>
          <a:p>
            <a:endParaRPr lang="fr-FR"/>
          </a:p>
        </p:txBody>
      </p:sp>
      <p:sp>
        <p:nvSpPr>
          <p:cNvPr id="9" name="Espace réservé du numéro de diapositive 5">
            <a:extLst>
              <a:ext uri="{FF2B5EF4-FFF2-40B4-BE49-F238E27FC236}">
                <a16:creationId xmlns:a16="http://schemas.microsoft.com/office/drawing/2014/main" id="{42612E5B-5161-4279-B2A5-35C724513681}"/>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200428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45272E-F0D9-4457-ACE7-75E9AEAB063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D0CC2E-BE94-478E-8037-A70809899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8F0881C-E96A-419A-8506-663556B6807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0D2863F-9440-41A4-8269-B86E1E6624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C52CD33-A9D2-418B-B308-F2CC3C301FA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DC61A1-8E55-44DE-8A81-3688441065C2}"/>
              </a:ext>
            </a:extLst>
          </p:cNvPr>
          <p:cNvSpPr>
            <a:spLocks noGrp="1"/>
          </p:cNvSpPr>
          <p:nvPr>
            <p:ph type="dt" sz="half" idx="10"/>
          </p:nvPr>
        </p:nvSpPr>
        <p:spPr/>
        <p:txBody>
          <a:bodyPr/>
          <a:lstStyle/>
          <a:p>
            <a:fld id="{363E557B-360A-49FD-9914-54F58C13C335}" type="datetime1">
              <a:rPr lang="fr-FR" smtClean="0"/>
              <a:t>17/12/2024</a:t>
            </a:fld>
            <a:endParaRPr lang="fr-FR"/>
          </a:p>
        </p:txBody>
      </p:sp>
      <p:sp>
        <p:nvSpPr>
          <p:cNvPr id="8" name="Espace réservé du pied de page 7">
            <a:extLst>
              <a:ext uri="{FF2B5EF4-FFF2-40B4-BE49-F238E27FC236}">
                <a16:creationId xmlns:a16="http://schemas.microsoft.com/office/drawing/2014/main" id="{6F664F3E-4C7A-4F3E-8759-BE676E8FAB0E}"/>
              </a:ext>
            </a:extLst>
          </p:cNvPr>
          <p:cNvSpPr>
            <a:spLocks noGrp="1"/>
          </p:cNvSpPr>
          <p:nvPr>
            <p:ph type="ftr" sz="quarter" idx="11"/>
          </p:nvPr>
        </p:nvSpPr>
        <p:spPr/>
        <p:txBody>
          <a:bodyPr/>
          <a:lstStyle/>
          <a:p>
            <a:endParaRPr lang="fr-FR"/>
          </a:p>
        </p:txBody>
      </p:sp>
      <p:sp>
        <p:nvSpPr>
          <p:cNvPr id="10" name="Espace réservé du numéro de diapositive 5">
            <a:extLst>
              <a:ext uri="{FF2B5EF4-FFF2-40B4-BE49-F238E27FC236}">
                <a16:creationId xmlns:a16="http://schemas.microsoft.com/office/drawing/2014/main" id="{5FCB3CFB-2CE8-4351-A38F-71D3E0F4F655}"/>
              </a:ext>
            </a:extLst>
          </p:cNvPr>
          <p:cNvSpPr>
            <a:spLocks noGrp="1"/>
          </p:cNvSpPr>
          <p:nvPr>
            <p:ph type="sldNum" sz="quarter" idx="12"/>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66293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71D381-4DB2-42B1-8822-BF254757C95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47E7F46-9AD7-4E11-8CF1-E5BFFA57B1D3}"/>
              </a:ext>
            </a:extLst>
          </p:cNvPr>
          <p:cNvSpPr>
            <a:spLocks noGrp="1"/>
          </p:cNvSpPr>
          <p:nvPr>
            <p:ph type="dt" sz="half" idx="10"/>
          </p:nvPr>
        </p:nvSpPr>
        <p:spPr/>
        <p:txBody>
          <a:bodyPr/>
          <a:lstStyle/>
          <a:p>
            <a:fld id="{A4A3F180-4799-41BC-B443-E8ED72190A47}" type="datetime1">
              <a:rPr lang="fr-FR" smtClean="0"/>
              <a:t>17/12/2024</a:t>
            </a:fld>
            <a:endParaRPr lang="fr-FR"/>
          </a:p>
        </p:txBody>
      </p:sp>
      <p:sp>
        <p:nvSpPr>
          <p:cNvPr id="4" name="Espace réservé du pied de page 3">
            <a:extLst>
              <a:ext uri="{FF2B5EF4-FFF2-40B4-BE49-F238E27FC236}">
                <a16:creationId xmlns:a16="http://schemas.microsoft.com/office/drawing/2014/main" id="{A400C7D1-6775-4D36-9605-D297BE35B5D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79E56E-1878-48A6-B430-9F2EB212867D}"/>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905431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65BF4E5-833B-4142-A895-70C5759473B9}"/>
              </a:ext>
            </a:extLst>
          </p:cNvPr>
          <p:cNvSpPr>
            <a:spLocks noGrp="1"/>
          </p:cNvSpPr>
          <p:nvPr>
            <p:ph type="dt" sz="half" idx="10"/>
          </p:nvPr>
        </p:nvSpPr>
        <p:spPr/>
        <p:txBody>
          <a:bodyPr/>
          <a:lstStyle/>
          <a:p>
            <a:fld id="{AE5D97DD-AFFF-4B9C-9E00-79A9D1C820DC}" type="datetime1">
              <a:rPr lang="fr-FR" smtClean="0"/>
              <a:t>17/12/2024</a:t>
            </a:fld>
            <a:endParaRPr lang="fr-FR"/>
          </a:p>
        </p:txBody>
      </p:sp>
      <p:sp>
        <p:nvSpPr>
          <p:cNvPr id="3" name="Espace réservé du pied de page 2">
            <a:extLst>
              <a:ext uri="{FF2B5EF4-FFF2-40B4-BE49-F238E27FC236}">
                <a16:creationId xmlns:a16="http://schemas.microsoft.com/office/drawing/2014/main" id="{D00C543A-666E-4144-BBDC-410918F0E0D9}"/>
              </a:ext>
            </a:extLst>
          </p:cNvPr>
          <p:cNvSpPr>
            <a:spLocks noGrp="1"/>
          </p:cNvSpPr>
          <p:nvPr>
            <p:ph type="ftr" sz="quarter" idx="11"/>
          </p:nvPr>
        </p:nvSpPr>
        <p:spPr/>
        <p:txBody>
          <a:bodyPr/>
          <a:lstStyle/>
          <a:p>
            <a:endParaRPr lang="fr-FR"/>
          </a:p>
        </p:txBody>
      </p:sp>
      <p:sp>
        <p:nvSpPr>
          <p:cNvPr id="5" name="Espace réservé du numéro de diapositive 5">
            <a:extLst>
              <a:ext uri="{FF2B5EF4-FFF2-40B4-BE49-F238E27FC236}">
                <a16:creationId xmlns:a16="http://schemas.microsoft.com/office/drawing/2014/main" id="{B17501B8-3A09-4468-AE41-670A33290CB5}"/>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167881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B9262-EA96-4CDB-A6DF-7C645C529D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C4A803D-F69F-42B2-8B9A-F46E6F404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B061B2-64B1-4526-9A14-33DDF9537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3B9C10C-5822-4FC2-AE6C-527A01B612E0}"/>
              </a:ext>
            </a:extLst>
          </p:cNvPr>
          <p:cNvSpPr>
            <a:spLocks noGrp="1"/>
          </p:cNvSpPr>
          <p:nvPr>
            <p:ph type="dt" sz="half" idx="10"/>
          </p:nvPr>
        </p:nvSpPr>
        <p:spPr/>
        <p:txBody>
          <a:bodyPr/>
          <a:lstStyle/>
          <a:p>
            <a:fld id="{E272D47D-7A41-4514-BA7E-B71DDA72E843}" type="datetime1">
              <a:rPr lang="fr-FR" smtClean="0"/>
              <a:t>17/12/2024</a:t>
            </a:fld>
            <a:endParaRPr lang="fr-FR"/>
          </a:p>
        </p:txBody>
      </p:sp>
      <p:sp>
        <p:nvSpPr>
          <p:cNvPr id="6" name="Espace réservé du pied de page 5">
            <a:extLst>
              <a:ext uri="{FF2B5EF4-FFF2-40B4-BE49-F238E27FC236}">
                <a16:creationId xmlns:a16="http://schemas.microsoft.com/office/drawing/2014/main" id="{2102FB92-F20D-43A1-B31C-B7C31F17EA88}"/>
              </a:ext>
            </a:extLst>
          </p:cNvPr>
          <p:cNvSpPr>
            <a:spLocks noGrp="1"/>
          </p:cNvSpPr>
          <p:nvPr>
            <p:ph type="ftr" sz="quarter" idx="11"/>
          </p:nvPr>
        </p:nvSpPr>
        <p:spPr/>
        <p:txBody>
          <a:bodyPr/>
          <a:lstStyle/>
          <a:p>
            <a:endParaRPr lang="fr-FR"/>
          </a:p>
        </p:txBody>
      </p:sp>
      <p:sp>
        <p:nvSpPr>
          <p:cNvPr id="8" name="Espace réservé du numéro de diapositive 5">
            <a:extLst>
              <a:ext uri="{FF2B5EF4-FFF2-40B4-BE49-F238E27FC236}">
                <a16:creationId xmlns:a16="http://schemas.microsoft.com/office/drawing/2014/main" id="{A744636B-FDB9-48CC-8F0B-1E976C6814C9}"/>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2609927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54140-1A24-7A4F-ABAC-939D8721B0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297782D-26C8-844F-BFE5-AC0458195FC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E2B04-8370-6C48-AFEC-D9978C5140A3}"/>
              </a:ext>
            </a:extLst>
          </p:cNvPr>
          <p:cNvSpPr>
            <a:spLocks noGrp="1"/>
          </p:cNvSpPr>
          <p:nvPr>
            <p:ph type="dt" sz="half" idx="10"/>
          </p:nvPr>
        </p:nvSpPr>
        <p:spPr/>
        <p:txBody>
          <a:bodyPr/>
          <a:lstStyle/>
          <a:p>
            <a:fld id="{58C9E9F2-F07B-47FC-AA8D-60FA72D4EF0A}" type="datetime1">
              <a:rPr lang="fr-FR" smtClean="0"/>
              <a:t>17/12/2024</a:t>
            </a:fld>
            <a:endParaRPr lang="fr-FR"/>
          </a:p>
        </p:txBody>
      </p:sp>
      <p:sp>
        <p:nvSpPr>
          <p:cNvPr id="5" name="Espace réservé du pied de page 4">
            <a:extLst>
              <a:ext uri="{FF2B5EF4-FFF2-40B4-BE49-F238E27FC236}">
                <a16:creationId xmlns:a16="http://schemas.microsoft.com/office/drawing/2014/main" id="{D707AF7F-3A63-B14C-A9E8-8364D045BE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9309F0-B6AC-2143-97BF-B1DDC3CDDE96}"/>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2351041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C130C0-B8BF-4152-9F15-D4271843394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5DD3E40-8FE7-45F5-9B24-6347513F8B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D9C2D04-6728-49DB-A681-665DE173BF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1DA710-400E-4209-BD35-1A775E287557}"/>
              </a:ext>
            </a:extLst>
          </p:cNvPr>
          <p:cNvSpPr>
            <a:spLocks noGrp="1"/>
          </p:cNvSpPr>
          <p:nvPr>
            <p:ph type="dt" sz="half" idx="10"/>
          </p:nvPr>
        </p:nvSpPr>
        <p:spPr/>
        <p:txBody>
          <a:bodyPr/>
          <a:lstStyle/>
          <a:p>
            <a:fld id="{F23EAD7F-4A38-4460-A759-7585077ADE00}" type="datetime1">
              <a:rPr lang="fr-FR" smtClean="0"/>
              <a:t>17/12/2024</a:t>
            </a:fld>
            <a:endParaRPr lang="fr-FR"/>
          </a:p>
        </p:txBody>
      </p:sp>
      <p:sp>
        <p:nvSpPr>
          <p:cNvPr id="6" name="Espace réservé du pied de page 5">
            <a:extLst>
              <a:ext uri="{FF2B5EF4-FFF2-40B4-BE49-F238E27FC236}">
                <a16:creationId xmlns:a16="http://schemas.microsoft.com/office/drawing/2014/main" id="{1C83465E-D45C-4EA0-8469-4A5152AAFE1A}"/>
              </a:ext>
            </a:extLst>
          </p:cNvPr>
          <p:cNvSpPr>
            <a:spLocks noGrp="1"/>
          </p:cNvSpPr>
          <p:nvPr>
            <p:ph type="ftr" sz="quarter" idx="11"/>
          </p:nvPr>
        </p:nvSpPr>
        <p:spPr/>
        <p:txBody>
          <a:bodyPr/>
          <a:lstStyle/>
          <a:p>
            <a:endParaRPr lang="fr-FR"/>
          </a:p>
        </p:txBody>
      </p:sp>
      <p:sp>
        <p:nvSpPr>
          <p:cNvPr id="8" name="Espace réservé du numéro de diapositive 5">
            <a:extLst>
              <a:ext uri="{FF2B5EF4-FFF2-40B4-BE49-F238E27FC236}">
                <a16:creationId xmlns:a16="http://schemas.microsoft.com/office/drawing/2014/main" id="{006C3942-072D-4588-B983-87A45FEB7300}"/>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833488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D3D7C7-3D0E-44EE-B6A9-62AFD012FAD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11E9959-335A-4BF9-9437-A78AD78FD82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4BB9557-C973-48B6-B6B5-5C9802EA894B}"/>
              </a:ext>
            </a:extLst>
          </p:cNvPr>
          <p:cNvSpPr>
            <a:spLocks noGrp="1"/>
          </p:cNvSpPr>
          <p:nvPr>
            <p:ph type="dt" sz="half" idx="10"/>
          </p:nvPr>
        </p:nvSpPr>
        <p:spPr/>
        <p:txBody>
          <a:bodyPr/>
          <a:lstStyle/>
          <a:p>
            <a:fld id="{DEC4761E-A130-421F-AAC6-7C3B943A69C6}" type="datetime1">
              <a:rPr lang="fr-FR" smtClean="0"/>
              <a:t>17/12/2024</a:t>
            </a:fld>
            <a:endParaRPr lang="fr-FR"/>
          </a:p>
        </p:txBody>
      </p:sp>
      <p:sp>
        <p:nvSpPr>
          <p:cNvPr id="5" name="Espace réservé du pied de page 4">
            <a:extLst>
              <a:ext uri="{FF2B5EF4-FFF2-40B4-BE49-F238E27FC236}">
                <a16:creationId xmlns:a16="http://schemas.microsoft.com/office/drawing/2014/main" id="{11AF68DE-9923-4FB2-B93A-2101D87AC4B8}"/>
              </a:ext>
            </a:extLst>
          </p:cNvPr>
          <p:cNvSpPr>
            <a:spLocks noGrp="1"/>
          </p:cNvSpPr>
          <p:nvPr>
            <p:ph type="ftr" sz="quarter" idx="11"/>
          </p:nvPr>
        </p:nvSpPr>
        <p:spPr/>
        <p:txBody>
          <a:bodyPr/>
          <a:lstStyle/>
          <a:p>
            <a:endParaRPr lang="fr-FR"/>
          </a:p>
        </p:txBody>
      </p:sp>
      <p:sp>
        <p:nvSpPr>
          <p:cNvPr id="7" name="Espace réservé du numéro de diapositive 5">
            <a:extLst>
              <a:ext uri="{FF2B5EF4-FFF2-40B4-BE49-F238E27FC236}">
                <a16:creationId xmlns:a16="http://schemas.microsoft.com/office/drawing/2014/main" id="{B7F5E432-9D4C-430F-9DD2-6261D79B7BA8}"/>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30526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AA452DD-A208-4177-A3CE-73212A5FCC8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4C35205-7412-41B4-A880-E8DFD71037B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36075E1-4B03-4EB5-A5C1-C96625D11C62}"/>
              </a:ext>
            </a:extLst>
          </p:cNvPr>
          <p:cNvSpPr>
            <a:spLocks noGrp="1"/>
          </p:cNvSpPr>
          <p:nvPr>
            <p:ph type="dt" sz="half" idx="10"/>
          </p:nvPr>
        </p:nvSpPr>
        <p:spPr/>
        <p:txBody>
          <a:bodyPr/>
          <a:lstStyle/>
          <a:p>
            <a:fld id="{6D6BD0A8-B842-4B6A-B53B-A5C08DDD4C17}" type="datetime1">
              <a:rPr lang="fr-FR" smtClean="0"/>
              <a:t>17/12/2024</a:t>
            </a:fld>
            <a:endParaRPr lang="fr-FR"/>
          </a:p>
        </p:txBody>
      </p:sp>
      <p:sp>
        <p:nvSpPr>
          <p:cNvPr id="5" name="Espace réservé du pied de page 4">
            <a:extLst>
              <a:ext uri="{FF2B5EF4-FFF2-40B4-BE49-F238E27FC236}">
                <a16:creationId xmlns:a16="http://schemas.microsoft.com/office/drawing/2014/main" id="{1F01E332-9286-4089-942D-6974BB30037F}"/>
              </a:ext>
            </a:extLst>
          </p:cNvPr>
          <p:cNvSpPr>
            <a:spLocks noGrp="1"/>
          </p:cNvSpPr>
          <p:nvPr>
            <p:ph type="ftr" sz="quarter" idx="11"/>
          </p:nvPr>
        </p:nvSpPr>
        <p:spPr/>
        <p:txBody>
          <a:bodyPr/>
          <a:lstStyle/>
          <a:p>
            <a:endParaRPr lang="fr-FR"/>
          </a:p>
        </p:txBody>
      </p:sp>
      <p:sp>
        <p:nvSpPr>
          <p:cNvPr id="7" name="Espace réservé du numéro de diapositive 5">
            <a:extLst>
              <a:ext uri="{FF2B5EF4-FFF2-40B4-BE49-F238E27FC236}">
                <a16:creationId xmlns:a16="http://schemas.microsoft.com/office/drawing/2014/main" id="{8BD291C6-8B9A-4EF5-B795-72777FBB4322}"/>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639435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43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7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extLst>
      <p:ext uri="{BB962C8B-B14F-4D97-AF65-F5344CB8AC3E}">
        <p14:creationId xmlns:p14="http://schemas.microsoft.com/office/powerpoint/2010/main" val="4171446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7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3466216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7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7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973065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Tree>
    <p:extLst>
      <p:ext uri="{BB962C8B-B14F-4D97-AF65-F5344CB8AC3E}">
        <p14:creationId xmlns:p14="http://schemas.microsoft.com/office/powerpoint/2010/main" val="1506839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415440" y="593280"/>
            <a:ext cx="11360160" cy="4370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extLst>
      <p:ext uri="{BB962C8B-B14F-4D97-AF65-F5344CB8AC3E}">
        <p14:creationId xmlns:p14="http://schemas.microsoft.com/office/powerpoint/2010/main" val="2817468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8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8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8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1999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7854B-F73B-6344-8E47-4C69BBFE2C09}"/>
              </a:ext>
            </a:extLst>
          </p:cNvPr>
          <p:cNvSpPr>
            <a:spLocks noGrp="1"/>
          </p:cNvSpPr>
          <p:nvPr>
            <p:ph type="title"/>
          </p:nvPr>
        </p:nvSpPr>
        <p:spPr>
          <a:xfrm>
            <a:off x="831851" y="1709740"/>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718DDF5-5E5C-9646-9F7D-B47FF6DF5C8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C20DBE8-30A7-2348-A425-CE3E6659110C}"/>
              </a:ext>
            </a:extLst>
          </p:cNvPr>
          <p:cNvSpPr>
            <a:spLocks noGrp="1"/>
          </p:cNvSpPr>
          <p:nvPr>
            <p:ph type="dt" sz="half" idx="10"/>
          </p:nvPr>
        </p:nvSpPr>
        <p:spPr/>
        <p:txBody>
          <a:bodyPr/>
          <a:lstStyle/>
          <a:p>
            <a:fld id="{9E6D03D2-9866-4403-9CA8-A97F3FE94564}" type="datetime1">
              <a:rPr lang="fr-FR" smtClean="0"/>
              <a:t>17/12/2024</a:t>
            </a:fld>
            <a:endParaRPr lang="fr-FR"/>
          </a:p>
        </p:txBody>
      </p:sp>
      <p:sp>
        <p:nvSpPr>
          <p:cNvPr id="5" name="Espace réservé du pied de page 4">
            <a:extLst>
              <a:ext uri="{FF2B5EF4-FFF2-40B4-BE49-F238E27FC236}">
                <a16:creationId xmlns:a16="http://schemas.microsoft.com/office/drawing/2014/main" id="{DCC74757-E3B1-FA42-800C-9BA04804CF4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B752D9-51B7-1243-AE40-AFC18769ABBB}"/>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610621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8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8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8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340137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8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3839834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9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1561184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19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3199185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endParaRPr lang="it-IT" sz="1800" b="0" strike="noStrike" spc="-1">
              <a:solidFill>
                <a:srgbClr val="000000"/>
              </a:solidFill>
              <a:latin typeface="Arial"/>
            </a:endParaRPr>
          </a:p>
        </p:txBody>
      </p:sp>
      <p:sp>
        <p:nvSpPr>
          <p:cNvPr id="201"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202"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203"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204"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205"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
        <p:nvSpPr>
          <p:cNvPr id="206"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it-IT" sz="2800" b="0" strike="noStrike" spc="-1">
              <a:solidFill>
                <a:srgbClr val="000000"/>
              </a:solidFill>
              <a:latin typeface="Arial"/>
            </a:endParaRPr>
          </a:p>
        </p:txBody>
      </p:sp>
    </p:spTree>
    <p:extLst>
      <p:ext uri="{BB962C8B-B14F-4D97-AF65-F5344CB8AC3E}">
        <p14:creationId xmlns:p14="http://schemas.microsoft.com/office/powerpoint/2010/main" val="3184136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Titre 7"/>
          <p:cNvSpPr>
            <a:spLocks noGrp="1"/>
          </p:cNvSpPr>
          <p:nvPr>
            <p:ph type="title"/>
          </p:nvPr>
        </p:nvSpPr>
        <p:spPr>
          <a:xfrm>
            <a:off x="609600" y="2857500"/>
            <a:ext cx="10972800" cy="1143000"/>
          </a:xfrm>
        </p:spPr>
        <p:txBody>
          <a:bodyPr>
            <a:noAutofit/>
          </a:bodyPr>
          <a:lstStyle>
            <a:lvl1pPr>
              <a:defRPr sz="6600">
                <a:solidFill>
                  <a:schemeClr val="bg1"/>
                </a:solidFill>
              </a:defRPr>
            </a:lvl1pPr>
          </a:lstStyle>
          <a:p>
            <a:r>
              <a:rPr lang="fr-FR" dirty="0"/>
              <a:t>Cliquez et modifiez le titre</a:t>
            </a:r>
          </a:p>
        </p:txBody>
      </p:sp>
      <p:sp>
        <p:nvSpPr>
          <p:cNvPr id="15" name="Espace réservé du texte 14"/>
          <p:cNvSpPr>
            <a:spLocks noGrp="1"/>
          </p:cNvSpPr>
          <p:nvPr>
            <p:ph type="body" sz="quarter" idx="13"/>
          </p:nvPr>
        </p:nvSpPr>
        <p:spPr>
          <a:xfrm>
            <a:off x="1828800" y="4419601"/>
            <a:ext cx="8534400" cy="523220"/>
          </a:xfrm>
        </p:spPr>
        <p:txBody>
          <a:bodyPr>
            <a:spAutoFit/>
          </a:bodyPr>
          <a:lstStyle>
            <a:lvl1pPr algn="ctr">
              <a:buNone/>
              <a:defRPr sz="2800" baseline="0">
                <a:solidFill>
                  <a:schemeClr val="bg1"/>
                </a:solidFill>
              </a:defRPr>
            </a:lvl1pPr>
            <a:lvl2pPr algn="ctr">
              <a:buNone/>
              <a:defRPr/>
            </a:lvl2pPr>
          </a:lstStyle>
          <a:p>
            <a:pPr lvl="0"/>
            <a:r>
              <a:rPr lang="fr-FR" dirty="0"/>
              <a:t>Cliquez pour modifier les styles du texte du masque</a:t>
            </a:r>
          </a:p>
        </p:txBody>
      </p:sp>
      <p:sp>
        <p:nvSpPr>
          <p:cNvPr id="5" name="Espace réservé de la date 3"/>
          <p:cNvSpPr>
            <a:spLocks noGrp="1"/>
          </p:cNvSpPr>
          <p:nvPr>
            <p:ph type="dt" sz="half" idx="14"/>
          </p:nvPr>
        </p:nvSpPr>
        <p:spPr/>
        <p:txBody>
          <a:bodyPr/>
          <a:lstStyle>
            <a:lvl1pPr>
              <a:defRPr>
                <a:solidFill>
                  <a:schemeClr val="bg1"/>
                </a:solidFill>
              </a:defRPr>
            </a:lvl1pPr>
          </a:lstStyle>
          <a:p>
            <a:pPr>
              <a:defRPr/>
            </a:pPr>
            <a:fld id="{67929BAF-EB8D-E442-B277-5D043B74FD9E}" type="datetime1">
              <a:rPr lang="fr-FR"/>
              <a:pPr>
                <a:defRPr/>
              </a:pPr>
              <a:t>17/12/2024</a:t>
            </a:fld>
            <a:endParaRPr lang="fr-FR" dirty="0"/>
          </a:p>
        </p:txBody>
      </p:sp>
      <p:sp>
        <p:nvSpPr>
          <p:cNvPr id="6" name="Espace réservé du pied de page 4"/>
          <p:cNvSpPr>
            <a:spLocks noGrp="1"/>
          </p:cNvSpPr>
          <p:nvPr>
            <p:ph type="ftr" sz="quarter" idx="15"/>
          </p:nvPr>
        </p:nvSpPr>
        <p:spPr/>
        <p:txBody>
          <a:bodyPr/>
          <a:lstStyle>
            <a:lvl1pPr>
              <a:defRPr smtClean="0">
                <a:solidFill>
                  <a:schemeClr val="bg1"/>
                </a:solidFill>
              </a:defRPr>
            </a:lvl1pPr>
          </a:lstStyle>
          <a:p>
            <a:pPr>
              <a:defRPr/>
            </a:pPr>
            <a:r>
              <a:rPr lang="fr-FR"/>
              <a:t>Colloque PRIMEQUAL</a:t>
            </a:r>
          </a:p>
        </p:txBody>
      </p:sp>
      <p:sp>
        <p:nvSpPr>
          <p:cNvPr id="7" name="Espace réservé du numéro de diapositive 5"/>
          <p:cNvSpPr>
            <a:spLocks noGrp="1"/>
          </p:cNvSpPr>
          <p:nvPr>
            <p:ph type="sldNum" sz="quarter" idx="16"/>
          </p:nvPr>
        </p:nvSpPr>
        <p:spPr/>
        <p:txBody>
          <a:bodyPr/>
          <a:lstStyle>
            <a:lvl1pPr>
              <a:defRPr/>
            </a:lvl1pPr>
          </a:lstStyle>
          <a:p>
            <a:pPr>
              <a:defRPr/>
            </a:pPr>
            <a:fld id="{F75C287F-2F86-094C-A960-88D30BC8185F}" type="slidenum">
              <a:rPr lang="fr-FR"/>
              <a:pPr>
                <a:defRPr/>
              </a:pPr>
              <a:t>‹N°›</a:t>
            </a:fld>
            <a:endParaRPr lang="fr-FR" dirty="0"/>
          </a:p>
        </p:txBody>
      </p:sp>
      <p:pic>
        <p:nvPicPr>
          <p:cNvPr id="9" name="Image 10" descr="Logo_cartouche_bloc_marq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55301" y="6237288"/>
            <a:ext cx="129116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descr="logo_aix-marseille.png"/>
          <p:cNvPicPr>
            <a:picLocks noChangeAspect="1"/>
          </p:cNvPicPr>
          <p:nvPr userDrawn="1"/>
        </p:nvPicPr>
        <p:blipFill>
          <a:blip r:embed="rId3"/>
          <a:stretch>
            <a:fillRect/>
          </a:stretch>
        </p:blipFill>
        <p:spPr>
          <a:xfrm>
            <a:off x="246219" y="6276316"/>
            <a:ext cx="1536171" cy="393044"/>
          </a:xfrm>
          <a:prstGeom prst="rect">
            <a:avLst/>
          </a:prstGeom>
        </p:spPr>
      </p:pic>
      <p:pic>
        <p:nvPicPr>
          <p:cNvPr id="11" name="Image 10" descr="fond_slide_primequal_titre.bmp"/>
          <p:cNvPicPr>
            <a:picLocks noChangeAspect="1"/>
          </p:cNvPicPr>
          <p:nvPr userDrawn="1"/>
        </p:nvPicPr>
        <p:blipFill>
          <a:blip r:embed="rId4"/>
          <a:stretch>
            <a:fillRect/>
          </a:stretch>
        </p:blipFill>
        <p:spPr>
          <a:xfrm>
            <a:off x="-4" y="0"/>
            <a:ext cx="12224008" cy="6876000"/>
          </a:xfrm>
          <a:prstGeom prst="rect">
            <a:avLst/>
          </a:prstGeom>
        </p:spPr>
      </p:pic>
    </p:spTree>
    <p:extLst>
      <p:ext uri="{BB962C8B-B14F-4D97-AF65-F5344CB8AC3E}">
        <p14:creationId xmlns:p14="http://schemas.microsoft.com/office/powerpoint/2010/main" val="20326601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12" name="Image 11" descr="fond_doc_sslogos.jpg"/>
          <p:cNvPicPr>
            <a:picLocks noChangeAspect="1"/>
          </p:cNvPicPr>
          <p:nvPr userDrawn="1"/>
        </p:nvPicPr>
        <p:blipFill>
          <a:blip r:embed="rId2"/>
          <a:stretch>
            <a:fillRect/>
          </a:stretch>
        </p:blipFill>
        <p:spPr>
          <a:xfrm>
            <a:off x="0" y="0"/>
            <a:ext cx="12192000" cy="6858000"/>
          </a:xfrm>
          <a:prstGeom prst="rect">
            <a:avLst/>
          </a:prstGeom>
        </p:spPr>
      </p:pic>
      <p:pic>
        <p:nvPicPr>
          <p:cNvPr id="13" name="Image 12" descr="Logo_ADEME.jpg"/>
          <p:cNvPicPr>
            <a:picLocks noChangeAspect="1"/>
          </p:cNvPicPr>
          <p:nvPr userDrawn="1"/>
        </p:nvPicPr>
        <p:blipFill>
          <a:blip r:embed="rId3"/>
          <a:stretch>
            <a:fillRect/>
          </a:stretch>
        </p:blipFill>
        <p:spPr>
          <a:xfrm>
            <a:off x="11660220" y="79433"/>
            <a:ext cx="415443" cy="345600"/>
          </a:xfrm>
          <a:prstGeom prst="rect">
            <a:avLst/>
          </a:prstGeom>
        </p:spPr>
      </p:pic>
      <p:pic>
        <p:nvPicPr>
          <p:cNvPr id="5" name="Image 4" descr="Bloc-marque_MEEM_CMJN_HD.jpg"/>
          <p:cNvPicPr>
            <a:picLocks noChangeAspect="1"/>
          </p:cNvPicPr>
          <p:nvPr userDrawn="1"/>
        </p:nvPicPr>
        <p:blipFill>
          <a:blip r:embed="rId4"/>
          <a:stretch>
            <a:fillRect/>
          </a:stretch>
        </p:blipFill>
        <p:spPr>
          <a:xfrm>
            <a:off x="11243760" y="77672"/>
            <a:ext cx="362619" cy="349200"/>
          </a:xfrm>
          <a:prstGeom prst="rect">
            <a:avLst/>
          </a:prstGeom>
        </p:spPr>
      </p:pic>
      <p:sp>
        <p:nvSpPr>
          <p:cNvPr id="6" name="Espace réservé du numéro de diapositive 5">
            <a:extLst>
              <a:ext uri="{FF2B5EF4-FFF2-40B4-BE49-F238E27FC236}">
                <a16:creationId xmlns:a16="http://schemas.microsoft.com/office/drawing/2014/main" id="{09B7025A-BA14-4C38-9EE2-1C866AD6EB7B}"/>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DCF45FA-3714-5043-A329-7315D5C98BE5}" type="slidenum">
              <a:rPr lang="fr-FR"/>
              <a:pPr>
                <a:defRPr/>
              </a:pPr>
              <a:t>‹N°›</a:t>
            </a:fld>
            <a:endParaRPr lang="fr-FR" dirty="0"/>
          </a:p>
        </p:txBody>
      </p:sp>
    </p:spTree>
    <p:extLst>
      <p:ext uri="{BB962C8B-B14F-4D97-AF65-F5344CB8AC3E}">
        <p14:creationId xmlns:p14="http://schemas.microsoft.com/office/powerpoint/2010/main" val="39775353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9F2AEC0-3AA3-3341-AE98-62727C95488C}" type="datetime1">
              <a:rPr lang="fr-FR"/>
              <a:pPr>
                <a:defRPr/>
              </a:pPr>
              <a:t>17/12/2024</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6" name="Espace réservé du numéro de diapositive 5"/>
          <p:cNvSpPr>
            <a:spLocks noGrp="1"/>
          </p:cNvSpPr>
          <p:nvPr>
            <p:ph type="sldNum" sz="quarter" idx="12"/>
          </p:nvPr>
        </p:nvSpPr>
        <p:spPr/>
        <p:txBody>
          <a:bodyPr/>
          <a:lstStyle>
            <a:lvl1pPr>
              <a:defRPr/>
            </a:lvl1pPr>
          </a:lstStyle>
          <a:p>
            <a:pPr>
              <a:defRPr/>
            </a:pPr>
            <a:fld id="{4C0182FF-8E35-5548-8582-DCB329BD8A14}" type="slidenum">
              <a:rPr lang="fr-FR"/>
              <a:pPr>
                <a:defRPr/>
              </a:pPr>
              <a:t>‹N°›</a:t>
            </a:fld>
            <a:endParaRPr lang="fr-FR" dirty="0"/>
          </a:p>
        </p:txBody>
      </p:sp>
      <p:pic>
        <p:nvPicPr>
          <p:cNvPr id="7" name="Image 6" descr="Logo_ADEME.jpg"/>
          <p:cNvPicPr>
            <a:picLocks noChangeAspect="1"/>
          </p:cNvPicPr>
          <p:nvPr userDrawn="1"/>
        </p:nvPicPr>
        <p:blipFill>
          <a:blip r:embed="rId2"/>
          <a:stretch>
            <a:fillRect/>
          </a:stretch>
        </p:blipFill>
        <p:spPr>
          <a:xfrm>
            <a:off x="11653803" y="77054"/>
            <a:ext cx="428277" cy="356276"/>
          </a:xfrm>
          <a:prstGeom prst="rect">
            <a:avLst/>
          </a:prstGeom>
        </p:spPr>
      </p:pic>
      <p:pic>
        <p:nvPicPr>
          <p:cNvPr id="8" name="Image 7" descr="Bloc-marque_MEEM_CMJN_HD.jpg"/>
          <p:cNvPicPr>
            <a:picLocks noChangeAspect="1"/>
          </p:cNvPicPr>
          <p:nvPr userDrawn="1"/>
        </p:nvPicPr>
        <p:blipFill>
          <a:blip r:embed="rId3"/>
          <a:stretch>
            <a:fillRect/>
          </a:stretch>
        </p:blipFill>
        <p:spPr>
          <a:xfrm>
            <a:off x="11238159" y="75237"/>
            <a:ext cx="373821" cy="359988"/>
          </a:xfrm>
          <a:prstGeom prst="rect">
            <a:avLst/>
          </a:prstGeom>
        </p:spPr>
      </p:pic>
    </p:spTree>
    <p:extLst>
      <p:ext uri="{BB962C8B-B14F-4D97-AF65-F5344CB8AC3E}">
        <p14:creationId xmlns:p14="http://schemas.microsoft.com/office/powerpoint/2010/main" val="825579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11F2874B-EE04-7C45-9FB2-57BD2519D39A}" type="datetime1">
              <a:rPr lang="fr-FR"/>
              <a:pPr>
                <a:defRPr/>
              </a:pPr>
              <a:t>17/12/2024</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7" name="Espace réservé du numéro de diapositive 5"/>
          <p:cNvSpPr>
            <a:spLocks noGrp="1"/>
          </p:cNvSpPr>
          <p:nvPr>
            <p:ph type="sldNum" sz="quarter" idx="12"/>
          </p:nvPr>
        </p:nvSpPr>
        <p:spPr/>
        <p:txBody>
          <a:bodyPr/>
          <a:lstStyle>
            <a:lvl1pPr>
              <a:defRPr/>
            </a:lvl1pPr>
          </a:lstStyle>
          <a:p>
            <a:pPr>
              <a:defRPr/>
            </a:pPr>
            <a:fld id="{8273D950-C93F-EB4D-A544-2A3AD97FEE9F}" type="slidenum">
              <a:rPr lang="fr-FR"/>
              <a:pPr>
                <a:defRPr/>
              </a:pPr>
              <a:t>‹N°›</a:t>
            </a:fld>
            <a:endParaRPr lang="fr-FR" dirty="0"/>
          </a:p>
        </p:txBody>
      </p:sp>
    </p:spTree>
    <p:extLst>
      <p:ext uri="{BB962C8B-B14F-4D97-AF65-F5344CB8AC3E}">
        <p14:creationId xmlns:p14="http://schemas.microsoft.com/office/powerpoint/2010/main" val="23906614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094D2490-3B95-7949-89F2-FFFDCAACFF9E}" type="datetime1">
              <a:rPr lang="fr-FR"/>
              <a:pPr>
                <a:defRPr/>
              </a:pPr>
              <a:t>17/12/2024</a:t>
            </a:fld>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9" name="Espace réservé du numéro de diapositive 5"/>
          <p:cNvSpPr>
            <a:spLocks noGrp="1"/>
          </p:cNvSpPr>
          <p:nvPr>
            <p:ph type="sldNum" sz="quarter" idx="12"/>
          </p:nvPr>
        </p:nvSpPr>
        <p:spPr/>
        <p:txBody>
          <a:bodyPr/>
          <a:lstStyle>
            <a:lvl1pPr>
              <a:defRPr/>
            </a:lvl1pPr>
          </a:lstStyle>
          <a:p>
            <a:pPr>
              <a:defRPr/>
            </a:pPr>
            <a:fld id="{6C4A80CE-A99D-BF4A-B5F5-DB9DA4861F7F}" type="slidenum">
              <a:rPr lang="fr-FR"/>
              <a:pPr>
                <a:defRPr/>
              </a:pPr>
              <a:t>‹N°›</a:t>
            </a:fld>
            <a:endParaRPr lang="fr-FR" dirty="0"/>
          </a:p>
        </p:txBody>
      </p:sp>
    </p:spTree>
    <p:extLst>
      <p:ext uri="{BB962C8B-B14F-4D97-AF65-F5344CB8AC3E}">
        <p14:creationId xmlns:p14="http://schemas.microsoft.com/office/powerpoint/2010/main" val="278162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3113E3-27EB-9540-B1AC-3D34B49C0E0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4FFF868-1F08-7E4B-A276-BB9F90AC2EF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6A5FE38-1A5A-B24C-8050-2C9FD40FD1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52AA85B-BD8D-FA4E-A438-390962555F9C}"/>
              </a:ext>
            </a:extLst>
          </p:cNvPr>
          <p:cNvSpPr>
            <a:spLocks noGrp="1"/>
          </p:cNvSpPr>
          <p:nvPr>
            <p:ph type="dt" sz="half" idx="10"/>
          </p:nvPr>
        </p:nvSpPr>
        <p:spPr/>
        <p:txBody>
          <a:bodyPr/>
          <a:lstStyle/>
          <a:p>
            <a:fld id="{7423AAA6-75E6-43FB-867B-546A7E1C4035}" type="datetime1">
              <a:rPr lang="fr-FR" smtClean="0"/>
              <a:t>17/12/2024</a:t>
            </a:fld>
            <a:endParaRPr lang="fr-FR"/>
          </a:p>
        </p:txBody>
      </p:sp>
      <p:sp>
        <p:nvSpPr>
          <p:cNvPr id="6" name="Espace réservé du pied de page 5">
            <a:extLst>
              <a:ext uri="{FF2B5EF4-FFF2-40B4-BE49-F238E27FC236}">
                <a16:creationId xmlns:a16="http://schemas.microsoft.com/office/drawing/2014/main" id="{2CB73254-5F69-4A4B-ABE8-9345E11AE78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B385BE5-26D5-A647-867A-189AC3AFB1F7}"/>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1235575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3"/>
          <p:cNvSpPr>
            <a:spLocks noGrp="1"/>
          </p:cNvSpPr>
          <p:nvPr>
            <p:ph type="dt" sz="half" idx="10"/>
          </p:nvPr>
        </p:nvSpPr>
        <p:spPr/>
        <p:txBody>
          <a:bodyPr/>
          <a:lstStyle>
            <a:lvl1pPr>
              <a:defRPr/>
            </a:lvl1pPr>
          </a:lstStyle>
          <a:p>
            <a:pPr>
              <a:defRPr/>
            </a:pPr>
            <a:fld id="{ED76FE89-F96C-9A47-B074-6BFCC0B45005}" type="datetime1">
              <a:rPr lang="fr-FR"/>
              <a:pPr>
                <a:defRPr/>
              </a:pPr>
              <a:t>17/12/2024</a:t>
            </a:fld>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5" name="Espace réservé du numéro de diapositive 5"/>
          <p:cNvSpPr>
            <a:spLocks noGrp="1"/>
          </p:cNvSpPr>
          <p:nvPr>
            <p:ph type="sldNum" sz="quarter" idx="12"/>
          </p:nvPr>
        </p:nvSpPr>
        <p:spPr/>
        <p:txBody>
          <a:bodyPr/>
          <a:lstStyle>
            <a:lvl1pPr>
              <a:defRPr/>
            </a:lvl1pPr>
          </a:lstStyle>
          <a:p>
            <a:pPr>
              <a:defRPr/>
            </a:pPr>
            <a:fld id="{DD2968CD-52EA-654E-A823-5E187B6BE994}" type="slidenum">
              <a:rPr lang="fr-FR"/>
              <a:pPr>
                <a:defRPr/>
              </a:pPr>
              <a:t>‹N°›</a:t>
            </a:fld>
            <a:endParaRPr lang="fr-FR" dirty="0"/>
          </a:p>
        </p:txBody>
      </p:sp>
    </p:spTree>
    <p:extLst>
      <p:ext uri="{BB962C8B-B14F-4D97-AF65-F5344CB8AC3E}">
        <p14:creationId xmlns:p14="http://schemas.microsoft.com/office/powerpoint/2010/main" val="242194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CB2FF523-2A12-1540-B7B2-5FDDDB601F7A}" type="datetime1">
              <a:rPr lang="fr-FR"/>
              <a:pPr>
                <a:defRPr/>
              </a:pPr>
              <a:t>17/12/2024</a:t>
            </a:fld>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4" name="Espace réservé du numéro de diapositive 5"/>
          <p:cNvSpPr>
            <a:spLocks noGrp="1"/>
          </p:cNvSpPr>
          <p:nvPr>
            <p:ph type="sldNum" sz="quarter" idx="12"/>
          </p:nvPr>
        </p:nvSpPr>
        <p:spPr/>
        <p:txBody>
          <a:bodyPr/>
          <a:lstStyle>
            <a:lvl1pPr>
              <a:defRPr/>
            </a:lvl1pPr>
          </a:lstStyle>
          <a:p>
            <a:pPr>
              <a:defRPr/>
            </a:pPr>
            <a:fld id="{88348128-9E15-044F-8776-8F36733AF81B}" type="slidenum">
              <a:rPr lang="fr-FR"/>
              <a:pPr>
                <a:defRPr/>
              </a:pPr>
              <a:t>‹N°›</a:t>
            </a:fld>
            <a:endParaRPr lang="fr-FR" dirty="0"/>
          </a:p>
        </p:txBody>
      </p:sp>
    </p:spTree>
    <p:extLst>
      <p:ext uri="{BB962C8B-B14F-4D97-AF65-F5344CB8AC3E}">
        <p14:creationId xmlns:p14="http://schemas.microsoft.com/office/powerpoint/2010/main" val="3616179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DEAADC93-3828-DD4F-9E17-CA60B8F451F0}" type="datetime1">
              <a:rPr lang="fr-FR"/>
              <a:pPr>
                <a:defRPr/>
              </a:pPr>
              <a:t>17/12/2024</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7" name="Espace réservé du numéro de diapositive 5"/>
          <p:cNvSpPr>
            <a:spLocks noGrp="1"/>
          </p:cNvSpPr>
          <p:nvPr>
            <p:ph type="sldNum" sz="quarter" idx="12"/>
          </p:nvPr>
        </p:nvSpPr>
        <p:spPr/>
        <p:txBody>
          <a:bodyPr/>
          <a:lstStyle>
            <a:lvl1pPr>
              <a:defRPr/>
            </a:lvl1pPr>
          </a:lstStyle>
          <a:p>
            <a:pPr>
              <a:defRPr/>
            </a:pPr>
            <a:fld id="{89BAE63C-D0FE-9649-B266-C76519E9DF00}" type="slidenum">
              <a:rPr lang="fr-FR"/>
              <a:pPr>
                <a:defRPr/>
              </a:pPr>
              <a:t>‹N°›</a:t>
            </a:fld>
            <a:endParaRPr lang="fr-FR" dirty="0"/>
          </a:p>
        </p:txBody>
      </p:sp>
    </p:spTree>
    <p:extLst>
      <p:ext uri="{BB962C8B-B14F-4D97-AF65-F5344CB8AC3E}">
        <p14:creationId xmlns:p14="http://schemas.microsoft.com/office/powerpoint/2010/main" val="2845583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AB897EA2-80DA-D349-BEDD-99770F3FF300}" type="datetime1">
              <a:rPr lang="fr-FR"/>
              <a:pPr>
                <a:defRPr/>
              </a:pPr>
              <a:t>17/12/2024</a:t>
            </a:fld>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7" name="Espace réservé du numéro de diapositive 5"/>
          <p:cNvSpPr>
            <a:spLocks noGrp="1"/>
          </p:cNvSpPr>
          <p:nvPr>
            <p:ph type="sldNum" sz="quarter" idx="12"/>
          </p:nvPr>
        </p:nvSpPr>
        <p:spPr/>
        <p:txBody>
          <a:bodyPr/>
          <a:lstStyle>
            <a:lvl1pPr>
              <a:defRPr/>
            </a:lvl1pPr>
          </a:lstStyle>
          <a:p>
            <a:pPr>
              <a:defRPr/>
            </a:pPr>
            <a:fld id="{CC9E525C-8DD4-A34F-8F23-B76AD64814E1}" type="slidenum">
              <a:rPr lang="fr-FR"/>
              <a:pPr>
                <a:defRPr/>
              </a:pPr>
              <a:t>‹N°›</a:t>
            </a:fld>
            <a:endParaRPr lang="fr-FR" dirty="0"/>
          </a:p>
        </p:txBody>
      </p:sp>
    </p:spTree>
    <p:extLst>
      <p:ext uri="{BB962C8B-B14F-4D97-AF65-F5344CB8AC3E}">
        <p14:creationId xmlns:p14="http://schemas.microsoft.com/office/powerpoint/2010/main" val="36804330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C03E5CFD-6C0C-824A-A8F6-648A5FF9DFEB}" type="datetime1">
              <a:rPr lang="fr-FR"/>
              <a:pPr>
                <a:defRPr/>
              </a:pPr>
              <a:t>17/12/2024</a:t>
            </a:fld>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a:t>Colloque PRIMEQUAL</a:t>
            </a:r>
          </a:p>
        </p:txBody>
      </p:sp>
      <p:sp>
        <p:nvSpPr>
          <p:cNvPr id="6" name="Espace réservé du numéro de diapositive 5"/>
          <p:cNvSpPr>
            <a:spLocks noGrp="1"/>
          </p:cNvSpPr>
          <p:nvPr>
            <p:ph type="sldNum" sz="quarter" idx="12"/>
          </p:nvPr>
        </p:nvSpPr>
        <p:spPr/>
        <p:txBody>
          <a:bodyPr/>
          <a:lstStyle>
            <a:lvl1pPr>
              <a:defRPr/>
            </a:lvl1pPr>
          </a:lstStyle>
          <a:p>
            <a:pPr>
              <a:defRPr/>
            </a:pPr>
            <a:fld id="{FD1184DA-C263-BF48-AB3B-420CEEC999ED}" type="slidenum">
              <a:rPr lang="fr-FR"/>
              <a:pPr>
                <a:defRPr/>
              </a:pPr>
              <a:t>‹N°›</a:t>
            </a:fld>
            <a:endParaRPr lang="fr-FR" dirty="0"/>
          </a:p>
        </p:txBody>
      </p:sp>
    </p:spTree>
    <p:extLst>
      <p:ext uri="{BB962C8B-B14F-4D97-AF65-F5344CB8AC3E}">
        <p14:creationId xmlns:p14="http://schemas.microsoft.com/office/powerpoint/2010/main" val="3628711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ablea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2997D-22FC-904C-8766-CAE4C28FCF98}"/>
              </a:ext>
            </a:extLst>
          </p:cNvPr>
          <p:cNvSpPr>
            <a:spLocks noGrp="1"/>
          </p:cNvSpPr>
          <p:nvPr>
            <p:ph type="title"/>
          </p:nvPr>
        </p:nvSpPr>
        <p:spPr/>
        <p:txBody>
          <a:bodyPr/>
          <a:lstStyle/>
          <a:p>
            <a:r>
              <a:rPr lang="fr-FR" dirty="0"/>
              <a:t>Modifiez le style du titre</a:t>
            </a:r>
          </a:p>
        </p:txBody>
      </p:sp>
      <p:sp>
        <p:nvSpPr>
          <p:cNvPr id="4" name="Espace réservé du tableau 5">
            <a:extLst>
              <a:ext uri="{FF2B5EF4-FFF2-40B4-BE49-F238E27FC236}">
                <a16:creationId xmlns:a16="http://schemas.microsoft.com/office/drawing/2014/main" id="{D7391691-B039-C443-89A1-8AA61002B38A}"/>
              </a:ext>
            </a:extLst>
          </p:cNvPr>
          <p:cNvSpPr>
            <a:spLocks noGrp="1"/>
          </p:cNvSpPr>
          <p:nvPr>
            <p:ph type="tbl" sz="quarter" idx="10"/>
          </p:nvPr>
        </p:nvSpPr>
        <p:spPr>
          <a:xfrm>
            <a:off x="628653" y="2054399"/>
            <a:ext cx="10872148" cy="4348800"/>
          </a:xfrm>
        </p:spPr>
        <p:txBody>
          <a:bodyPr/>
          <a:lstStyle>
            <a:lvl1pPr>
              <a:defRPr>
                <a:solidFill>
                  <a:srgbClr val="00B57B"/>
                </a:solidFill>
              </a:defRPr>
            </a:lvl1pPr>
          </a:lstStyle>
          <a:p>
            <a:endParaRPr lang="fr-FR" dirty="0"/>
          </a:p>
        </p:txBody>
      </p:sp>
    </p:spTree>
    <p:extLst>
      <p:ext uri="{BB962C8B-B14F-4D97-AF65-F5344CB8AC3E}">
        <p14:creationId xmlns:p14="http://schemas.microsoft.com/office/powerpoint/2010/main" val="3386216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E2997D-22FC-904C-8766-CAE4C28FCF98}"/>
              </a:ext>
            </a:extLst>
          </p:cNvPr>
          <p:cNvSpPr>
            <a:spLocks noGrp="1"/>
          </p:cNvSpPr>
          <p:nvPr>
            <p:ph type="title"/>
          </p:nvPr>
        </p:nvSpPr>
        <p:spPr/>
        <p:txBody>
          <a:bodyPr/>
          <a:lstStyle/>
          <a:p>
            <a:r>
              <a:rPr lang="fr-FR" dirty="0"/>
              <a:t>Modifiez le style du titre</a:t>
            </a:r>
          </a:p>
        </p:txBody>
      </p:sp>
      <p:sp>
        <p:nvSpPr>
          <p:cNvPr id="3" name="Espace réservé du contenu 2">
            <a:extLst>
              <a:ext uri="{FF2B5EF4-FFF2-40B4-BE49-F238E27FC236}">
                <a16:creationId xmlns:a16="http://schemas.microsoft.com/office/drawing/2014/main" id="{36F1EF68-C9EB-824A-ABAF-B6E6C355BB13}"/>
              </a:ext>
            </a:extLst>
          </p:cNvPr>
          <p:cNvSpPr>
            <a:spLocks noGrp="1"/>
          </p:cNvSpPr>
          <p:nvPr>
            <p:ph idx="1"/>
          </p:nvPr>
        </p:nvSpPr>
        <p:spPr/>
        <p:txBody>
          <a:bodyPr/>
          <a:lstStyle/>
          <a:p>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75438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CB07F6-EE8C-A14A-8BE8-07C3339439A8}"/>
              </a:ext>
            </a:extLst>
          </p:cNvPr>
          <p:cNvSpPr>
            <a:spLocks noGrp="1"/>
          </p:cNvSpPr>
          <p:nvPr>
            <p:ph type="title"/>
          </p:nvPr>
        </p:nvSpPr>
        <p:spPr>
          <a:xfrm>
            <a:off x="839788" y="365127"/>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4885FB5-4B94-0841-AC63-0BE5F699876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F97C2E7-CB52-4A4D-BCB7-A24C25858811}"/>
              </a:ext>
            </a:extLst>
          </p:cNvPr>
          <p:cNvSpPr>
            <a:spLocks noGrp="1"/>
          </p:cNvSpPr>
          <p:nvPr>
            <p:ph sz="half" idx="2"/>
          </p:nvPr>
        </p:nvSpPr>
        <p:spPr>
          <a:xfrm>
            <a:off x="839789"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17A114-95C3-8946-B940-818DD89FA71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BEF64F4-9244-0242-876E-9FBEECE6C8E1}"/>
              </a:ext>
            </a:extLst>
          </p:cNvPr>
          <p:cNvSpPr>
            <a:spLocks noGrp="1"/>
          </p:cNvSpPr>
          <p:nvPr>
            <p:ph sz="quarter" idx="4"/>
          </p:nvPr>
        </p:nvSpPr>
        <p:spPr>
          <a:xfrm>
            <a:off x="6172201"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649CF67-B17B-444C-A8EF-C134038A6F27}"/>
              </a:ext>
            </a:extLst>
          </p:cNvPr>
          <p:cNvSpPr>
            <a:spLocks noGrp="1"/>
          </p:cNvSpPr>
          <p:nvPr>
            <p:ph type="dt" sz="half" idx="10"/>
          </p:nvPr>
        </p:nvSpPr>
        <p:spPr/>
        <p:txBody>
          <a:bodyPr/>
          <a:lstStyle/>
          <a:p>
            <a:fld id="{A83249DA-AC9F-495F-BC67-629F45515E53}" type="datetime1">
              <a:rPr lang="fr-FR" smtClean="0"/>
              <a:t>17/12/2024</a:t>
            </a:fld>
            <a:endParaRPr lang="fr-FR"/>
          </a:p>
        </p:txBody>
      </p:sp>
      <p:sp>
        <p:nvSpPr>
          <p:cNvPr id="8" name="Espace réservé du pied de page 7">
            <a:extLst>
              <a:ext uri="{FF2B5EF4-FFF2-40B4-BE49-F238E27FC236}">
                <a16:creationId xmlns:a16="http://schemas.microsoft.com/office/drawing/2014/main" id="{97A58458-A5C1-0B46-B66B-B74DC2812E2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7E75F58-B600-FA4A-9F50-0E3F350DACF1}"/>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741862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BC264-C5EB-B649-B9F9-61F9886409F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2848CA2-EDF9-E441-AAFD-DA4B91BE43DA}"/>
              </a:ext>
            </a:extLst>
          </p:cNvPr>
          <p:cNvSpPr>
            <a:spLocks noGrp="1"/>
          </p:cNvSpPr>
          <p:nvPr>
            <p:ph type="dt" sz="half" idx="10"/>
          </p:nvPr>
        </p:nvSpPr>
        <p:spPr/>
        <p:txBody>
          <a:bodyPr/>
          <a:lstStyle/>
          <a:p>
            <a:fld id="{B1777211-520A-48DC-A45F-A36D0C90162A}" type="datetime1">
              <a:rPr lang="fr-FR" smtClean="0"/>
              <a:t>17/12/2024</a:t>
            </a:fld>
            <a:endParaRPr lang="fr-FR"/>
          </a:p>
        </p:txBody>
      </p:sp>
      <p:sp>
        <p:nvSpPr>
          <p:cNvPr id="4" name="Espace réservé du pied de page 3">
            <a:extLst>
              <a:ext uri="{FF2B5EF4-FFF2-40B4-BE49-F238E27FC236}">
                <a16:creationId xmlns:a16="http://schemas.microsoft.com/office/drawing/2014/main" id="{54A1412C-C3DC-7F44-9974-6FA57171BCF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9A0A674-FA5C-4741-9CA6-E8F8F9B31C68}"/>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1578513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E3CCB5-C1C5-1741-8BAC-043E476CFC6D}"/>
              </a:ext>
            </a:extLst>
          </p:cNvPr>
          <p:cNvSpPr>
            <a:spLocks noGrp="1"/>
          </p:cNvSpPr>
          <p:nvPr>
            <p:ph type="dt" sz="half" idx="10"/>
          </p:nvPr>
        </p:nvSpPr>
        <p:spPr/>
        <p:txBody>
          <a:bodyPr/>
          <a:lstStyle/>
          <a:p>
            <a:fld id="{3F44734C-523B-4764-9741-2E363CD6E250}" type="datetime1">
              <a:rPr lang="fr-FR" smtClean="0"/>
              <a:t>17/12/2024</a:t>
            </a:fld>
            <a:endParaRPr lang="fr-FR"/>
          </a:p>
        </p:txBody>
      </p:sp>
      <p:sp>
        <p:nvSpPr>
          <p:cNvPr id="3" name="Espace réservé du pied de page 2">
            <a:extLst>
              <a:ext uri="{FF2B5EF4-FFF2-40B4-BE49-F238E27FC236}">
                <a16:creationId xmlns:a16="http://schemas.microsoft.com/office/drawing/2014/main" id="{15ADC52F-C62E-CC4D-8FE5-E4DA40DB0AF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AA61C30-9203-5941-927A-2632DABFA5B5}"/>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334145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4FA5D1-DC03-5645-88E8-2D3808FEBD7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A369E02-A668-784F-A58F-D899856935E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8905810-0B92-1345-A66E-6BFD56412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2E48B0-4B8C-AE4F-8260-B6B074DC4B51}"/>
              </a:ext>
            </a:extLst>
          </p:cNvPr>
          <p:cNvSpPr>
            <a:spLocks noGrp="1"/>
          </p:cNvSpPr>
          <p:nvPr>
            <p:ph type="dt" sz="half" idx="10"/>
          </p:nvPr>
        </p:nvSpPr>
        <p:spPr/>
        <p:txBody>
          <a:bodyPr/>
          <a:lstStyle/>
          <a:p>
            <a:fld id="{92DE51BB-0CEF-4FE9-AF2B-5733170288AA}" type="datetime1">
              <a:rPr lang="fr-FR" smtClean="0"/>
              <a:t>17/12/2024</a:t>
            </a:fld>
            <a:endParaRPr lang="fr-FR"/>
          </a:p>
        </p:txBody>
      </p:sp>
      <p:sp>
        <p:nvSpPr>
          <p:cNvPr id="6" name="Espace réservé du pied de page 5">
            <a:extLst>
              <a:ext uri="{FF2B5EF4-FFF2-40B4-BE49-F238E27FC236}">
                <a16:creationId xmlns:a16="http://schemas.microsoft.com/office/drawing/2014/main" id="{D1546172-D81B-2846-8EAA-7474BE0BDA0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C69CC8-94BE-C94E-AA24-583A2C6DAF78}"/>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251084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5F2287-994E-3B40-808A-36313FFB4BA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AB173B8-9249-784C-A38E-9BFD89F45891}"/>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5DEC799-7AD7-F741-B7AC-AAB006EDC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9DD74D-1D5D-FA41-A9D8-AB345A7ACBFD}"/>
              </a:ext>
            </a:extLst>
          </p:cNvPr>
          <p:cNvSpPr>
            <a:spLocks noGrp="1"/>
          </p:cNvSpPr>
          <p:nvPr>
            <p:ph type="dt" sz="half" idx="10"/>
          </p:nvPr>
        </p:nvSpPr>
        <p:spPr/>
        <p:txBody>
          <a:bodyPr/>
          <a:lstStyle/>
          <a:p>
            <a:fld id="{664CC5DB-F08F-44EA-AD3F-3DF6A58D4FDF}" type="datetime1">
              <a:rPr lang="fr-FR" smtClean="0"/>
              <a:t>17/12/2024</a:t>
            </a:fld>
            <a:endParaRPr lang="fr-FR"/>
          </a:p>
        </p:txBody>
      </p:sp>
      <p:sp>
        <p:nvSpPr>
          <p:cNvPr id="6" name="Espace réservé du pied de page 5">
            <a:extLst>
              <a:ext uri="{FF2B5EF4-FFF2-40B4-BE49-F238E27FC236}">
                <a16:creationId xmlns:a16="http://schemas.microsoft.com/office/drawing/2014/main" id="{AD0D17FF-36E4-9F40-B6D9-94C70F1978B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80EC8DC-E7A7-1644-9C35-392660D7BA73}"/>
              </a:ext>
            </a:extLst>
          </p:cNvPr>
          <p:cNvSpPr>
            <a:spLocks noGrp="1"/>
          </p:cNvSpPr>
          <p:nvPr>
            <p:ph type="sldNum" sz="quarter" idx="12"/>
          </p:nvPr>
        </p:nvSpPr>
        <p:spPr/>
        <p:txBody>
          <a:bodyPr/>
          <a:lstStyle/>
          <a:p>
            <a:fld id="{FE6E2F7F-7F42-F04D-8C99-71E8C53B4A03}" type="slidenum">
              <a:rPr lang="fr-FR" smtClean="0"/>
              <a:t>‹N°›</a:t>
            </a:fld>
            <a:endParaRPr lang="fr-FR"/>
          </a:p>
        </p:txBody>
      </p:sp>
    </p:spTree>
    <p:extLst>
      <p:ext uri="{BB962C8B-B14F-4D97-AF65-F5344CB8AC3E}">
        <p14:creationId xmlns:p14="http://schemas.microsoft.com/office/powerpoint/2010/main" val="168828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B6576AE-7B27-B949-AC18-B833125A5C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389224F-B625-CA4F-B22B-4DE6C57EB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45F8B51-0D17-314F-A84B-F4791815BE6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83B1F-4B90-460B-A1A7-C4D607AA0FC7}" type="datetime1">
              <a:rPr lang="fr-FR" smtClean="0"/>
              <a:t>17/12/2024</a:t>
            </a:fld>
            <a:endParaRPr lang="fr-FR"/>
          </a:p>
        </p:txBody>
      </p:sp>
      <p:sp>
        <p:nvSpPr>
          <p:cNvPr id="5" name="Espace réservé du pied de page 4">
            <a:extLst>
              <a:ext uri="{FF2B5EF4-FFF2-40B4-BE49-F238E27FC236}">
                <a16:creationId xmlns:a16="http://schemas.microsoft.com/office/drawing/2014/main" id="{A4C75069-B3D4-4C44-B558-5498E186A95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BCC4DC4-7901-E14B-A30C-BB133A73F35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6E2F7F-7F42-F04D-8C99-71E8C53B4A03}" type="slidenum">
              <a:rPr lang="fr-FR" smtClean="0"/>
              <a:t>‹N°›</a:t>
            </a:fld>
            <a:endParaRPr lang="fr-FR"/>
          </a:p>
        </p:txBody>
      </p:sp>
    </p:spTree>
    <p:extLst>
      <p:ext uri="{BB962C8B-B14F-4D97-AF65-F5344CB8AC3E}">
        <p14:creationId xmlns:p14="http://schemas.microsoft.com/office/powerpoint/2010/main" val="3214809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9BBBCC7-A010-4C3F-BC42-27E1498F9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AF0A821-7B6E-4092-BAFE-B4915F078F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E26577-D669-4751-845D-BEB7D21A7E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C1092-DE5A-4CAF-BFB3-8E8AEFDED25D}" type="datetime1">
              <a:rPr lang="fr-FR" smtClean="0"/>
              <a:t>17/12/2024</a:t>
            </a:fld>
            <a:endParaRPr lang="fr-FR"/>
          </a:p>
        </p:txBody>
      </p:sp>
      <p:sp>
        <p:nvSpPr>
          <p:cNvPr id="5" name="Espace réservé du pied de page 4">
            <a:extLst>
              <a:ext uri="{FF2B5EF4-FFF2-40B4-BE49-F238E27FC236}">
                <a16:creationId xmlns:a16="http://schemas.microsoft.com/office/drawing/2014/main" id="{34D4ED49-8BFB-4354-9B10-921FFBF535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504DEA-0FDC-4261-9E08-BCB32A7BD472}"/>
              </a:ext>
            </a:extLst>
          </p:cNvPr>
          <p:cNvSpPr>
            <a:spLocks noGrp="1"/>
          </p:cNvSpPr>
          <p:nvPr>
            <p:ph type="sldNum" sz="quarter" idx="4"/>
          </p:nvPr>
        </p:nvSpPr>
        <p:spPr>
          <a:xfrm>
            <a:off x="11449049" y="6369050"/>
            <a:ext cx="619125" cy="365125"/>
          </a:xfrm>
          <a:prstGeom prst="rect">
            <a:avLst/>
          </a:prstGeom>
        </p:spPr>
        <p:txBody>
          <a:bodyPr vert="horz" lIns="91440" tIns="45720" rIns="91440" bIns="45720" rtlCol="0" anchor="ctr"/>
          <a:lstStyle>
            <a:lvl1pPr algn="r">
              <a:defRPr sz="1200" b="0" cap="none" spc="0">
                <a:ln w="0"/>
                <a:solidFill>
                  <a:schemeClr val="tx1"/>
                </a:solidFill>
                <a:effectLst>
                  <a:outerShdw blurRad="38100" dist="19050" dir="2700000" algn="tl" rotWithShape="0">
                    <a:schemeClr val="dk1">
                      <a:alpha val="40000"/>
                    </a:schemeClr>
                  </a:outerShdw>
                </a:effectLst>
              </a:defRPr>
            </a:lvl1pPr>
          </a:lstStyle>
          <a:p>
            <a:fld id="{6713D6EB-948C-4455-9D8F-8E5A123DF03B}" type="slidenum">
              <a:rPr lang="fr-FR" smtClean="0"/>
              <a:pPr/>
              <a:t>‹N°›</a:t>
            </a:fld>
            <a:endParaRPr lang="fr-FR" dirty="0"/>
          </a:p>
        </p:txBody>
      </p:sp>
    </p:spTree>
    <p:extLst>
      <p:ext uri="{BB962C8B-B14F-4D97-AF65-F5344CB8AC3E}">
        <p14:creationId xmlns:p14="http://schemas.microsoft.com/office/powerpoint/2010/main" val="2861601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 name="Rettangolo 8"/>
          <p:cNvSpPr/>
          <p:nvPr/>
        </p:nvSpPr>
        <p:spPr>
          <a:xfrm>
            <a:off x="446400" y="457200"/>
            <a:ext cx="3702600" cy="94320"/>
          </a:xfrm>
          <a:prstGeom prst="rect">
            <a:avLst/>
          </a:prstGeom>
          <a:solidFill>
            <a:srgbClr val="465359"/>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66" name="Rettangolo 9"/>
          <p:cNvSpPr/>
          <p:nvPr/>
        </p:nvSpPr>
        <p:spPr>
          <a:xfrm>
            <a:off x="8042040" y="453600"/>
            <a:ext cx="3702600" cy="97920"/>
          </a:xfrm>
          <a:prstGeom prst="rect">
            <a:avLst/>
          </a:prstGeom>
          <a:solidFill>
            <a:srgbClr val="969FA7"/>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67" name="Rettangolo 10"/>
          <p:cNvSpPr/>
          <p:nvPr/>
        </p:nvSpPr>
        <p:spPr>
          <a:xfrm>
            <a:off x="4241880" y="457200"/>
            <a:ext cx="3702600" cy="90720"/>
          </a:xfrm>
          <a:prstGeom prst="rect">
            <a:avLst/>
          </a:prstGeom>
          <a:solidFill>
            <a:schemeClr val="accent1"/>
          </a:solidFill>
          <a:ln>
            <a:noFill/>
          </a:ln>
          <a:effectLst>
            <a:outerShdw blurRad="38160" dist="25560" dir="5400000" rotWithShape="0">
              <a:srgbClr val="000000">
                <a:alpha val="55000"/>
              </a:srgbClr>
            </a:outerShdw>
          </a:effectLst>
        </p:spPr>
        <p:style>
          <a:lnRef idx="1">
            <a:schemeClr val="accent1"/>
          </a:lnRef>
          <a:fillRef idx="3">
            <a:schemeClr val="accent1"/>
          </a:fillRef>
          <a:effectRef idx="2">
            <a:schemeClr val="accent1"/>
          </a:effectRef>
          <a:fontRef idx="minor"/>
        </p:style>
      </p:sp>
      <p:sp>
        <p:nvSpPr>
          <p:cNvPr id="168" name="Google Shape;26;p4"/>
          <p:cNvSpPr/>
          <p:nvPr/>
        </p:nvSpPr>
        <p:spPr>
          <a:xfrm>
            <a:off x="0" y="6727680"/>
            <a:ext cx="12191400" cy="129600"/>
          </a:xfrm>
          <a:prstGeom prst="rect">
            <a:avLst/>
          </a:prstGeom>
          <a:solidFill>
            <a:schemeClr val="accent3"/>
          </a:solidFill>
          <a:ln w="0">
            <a:noFill/>
          </a:ln>
        </p:spPr>
        <p:style>
          <a:lnRef idx="0">
            <a:scrgbClr r="0" g="0" b="0"/>
          </a:lnRef>
          <a:fillRef idx="0">
            <a:scrgbClr r="0" g="0" b="0"/>
          </a:fillRef>
          <a:effectRef idx="0">
            <a:scrgbClr r="0" g="0" b="0"/>
          </a:effectRef>
          <a:fontRef idx="minor"/>
        </p:style>
      </p:sp>
      <p:sp>
        <p:nvSpPr>
          <p:cNvPr id="169" name="PlaceHolder 1"/>
          <p:cNvSpPr>
            <a:spLocks noGrp="1"/>
          </p:cNvSpPr>
          <p:nvPr>
            <p:ph type="title"/>
          </p:nvPr>
        </p:nvSpPr>
        <p:spPr>
          <a:xfrm>
            <a:off x="415440" y="593280"/>
            <a:ext cx="11360160" cy="942480"/>
          </a:xfrm>
          <a:prstGeom prst="rect">
            <a:avLst/>
          </a:prstGeom>
          <a:noFill/>
          <a:ln w="0">
            <a:noFill/>
          </a:ln>
        </p:spPr>
        <p:txBody>
          <a:bodyPr lIns="0" tIns="0" rIns="0" bIns="0" anchor="ctr">
            <a:noAutofit/>
          </a:bodyPr>
          <a:lstStyle/>
          <a:p>
            <a:r>
              <a:rPr lang="it-IT" sz="4400" b="0" strike="noStrike" spc="-1">
                <a:solidFill>
                  <a:srgbClr val="000000"/>
                </a:solidFill>
                <a:latin typeface="Arial"/>
              </a:rPr>
              <a:t>Cliquez pour éditer le format du texte-titre</a:t>
            </a:r>
          </a:p>
        </p:txBody>
      </p:sp>
      <p:sp>
        <p:nvSpPr>
          <p:cNvPr id="170" name="PlaceHolder 2"/>
          <p:cNvSpPr>
            <a:spLocks noGrp="1"/>
          </p:cNvSpPr>
          <p:nvPr>
            <p:ph type="body"/>
          </p:nvPr>
        </p:nvSpPr>
        <p:spPr>
          <a:xfrm>
            <a:off x="415440" y="1688400"/>
            <a:ext cx="11360160" cy="440280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2800" b="0" strike="noStrike" spc="-1">
                <a:solidFill>
                  <a:srgbClr val="000000"/>
                </a:solidFill>
                <a:latin typeface="Arial"/>
              </a:rPr>
              <a:t>Cliquez pour éditer le format du plan de texte</a:t>
            </a:r>
          </a:p>
          <a:p>
            <a:pPr marL="864000" lvl="1" indent="-324000">
              <a:spcBef>
                <a:spcPts val="1134"/>
              </a:spcBef>
              <a:buClr>
                <a:srgbClr val="000000"/>
              </a:buClr>
              <a:buSzPct val="75000"/>
              <a:buFont typeface="Symbol" charset="2"/>
              <a:buChar char=""/>
            </a:pPr>
            <a:r>
              <a:rPr lang="it-IT" sz="2800" b="0" strike="noStrike" spc="-1">
                <a:solidFill>
                  <a:srgbClr val="000000"/>
                </a:solidFill>
                <a:latin typeface="Arial"/>
              </a:rPr>
              <a:t>Second niveau de plan</a:t>
            </a:r>
          </a:p>
          <a:p>
            <a:pPr marL="1296000" lvl="2" indent="-288000">
              <a:spcBef>
                <a:spcPts val="850"/>
              </a:spcBef>
              <a:buClr>
                <a:srgbClr val="000000"/>
              </a:buClr>
              <a:buSzPct val="45000"/>
              <a:buFont typeface="Wingdings" charset="2"/>
              <a:buChar char=""/>
            </a:pPr>
            <a:r>
              <a:rPr lang="it-IT" sz="2800" b="0" strike="noStrike" spc="-1">
                <a:solidFill>
                  <a:srgbClr val="000000"/>
                </a:solidFill>
                <a:latin typeface="Arial"/>
              </a:rPr>
              <a:t>Troisième niveau de plan</a:t>
            </a:r>
          </a:p>
          <a:p>
            <a:pPr marL="1728000" lvl="3" indent="-216000">
              <a:spcBef>
                <a:spcPts val="567"/>
              </a:spcBef>
              <a:buClr>
                <a:srgbClr val="000000"/>
              </a:buClr>
              <a:buSzPct val="75000"/>
              <a:buFont typeface="Symbol" charset="2"/>
              <a:buChar char=""/>
            </a:pPr>
            <a:r>
              <a:rPr lang="it-IT" sz="2800" b="0" strike="noStrike" spc="-1">
                <a:solidFill>
                  <a:srgbClr val="000000"/>
                </a:solidFill>
                <a:latin typeface="Arial"/>
              </a:rPr>
              <a:t>Quatrième niveau de plan</a:t>
            </a:r>
          </a:p>
          <a:p>
            <a:pPr marL="2160000" lvl="4" indent="-216000">
              <a:spcBef>
                <a:spcPts val="283"/>
              </a:spcBef>
              <a:buClr>
                <a:srgbClr val="000000"/>
              </a:buClr>
              <a:buSzPct val="45000"/>
              <a:buFont typeface="Wingdings" charset="2"/>
              <a:buChar char=""/>
            </a:pPr>
            <a:r>
              <a:rPr lang="it-IT" sz="2800" b="0" strike="noStrike" spc="-1">
                <a:solidFill>
                  <a:srgbClr val="000000"/>
                </a:solidFill>
                <a:latin typeface="Arial"/>
              </a:rPr>
              <a:t>Cinquième niveau de plan</a:t>
            </a:r>
          </a:p>
          <a:p>
            <a:pPr marL="2592000" lvl="5" indent="-216000">
              <a:spcBef>
                <a:spcPts val="283"/>
              </a:spcBef>
              <a:buClr>
                <a:srgbClr val="000000"/>
              </a:buClr>
              <a:buSzPct val="45000"/>
              <a:buFont typeface="Wingdings" charset="2"/>
              <a:buChar char=""/>
            </a:pPr>
            <a:r>
              <a:rPr lang="it-IT" sz="2800" b="0" strike="noStrike" spc="-1">
                <a:solidFill>
                  <a:srgbClr val="000000"/>
                </a:solidFill>
                <a:latin typeface="Arial"/>
              </a:rPr>
              <a:t>Sixième niveau de plan</a:t>
            </a:r>
          </a:p>
          <a:p>
            <a:pPr marL="3024000" lvl="6" indent="-216000">
              <a:spcBef>
                <a:spcPts val="283"/>
              </a:spcBef>
              <a:buClr>
                <a:srgbClr val="000000"/>
              </a:buClr>
              <a:buSzPct val="45000"/>
              <a:buFont typeface="Wingdings" charset="2"/>
              <a:buChar char=""/>
            </a:pPr>
            <a:r>
              <a:rPr lang="it-IT" sz="2800" b="0" strike="noStrike" spc="-1">
                <a:solidFill>
                  <a:srgbClr val="000000"/>
                </a:solidFill>
                <a:latin typeface="Arial"/>
              </a:rPr>
              <a:t>Septième niveau de plan</a:t>
            </a:r>
          </a:p>
        </p:txBody>
      </p:sp>
    </p:spTree>
    <p:extLst>
      <p:ext uri="{BB962C8B-B14F-4D97-AF65-F5344CB8AC3E}">
        <p14:creationId xmlns:p14="http://schemas.microsoft.com/office/powerpoint/2010/main" val="2001828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813B5660-19BB-C348-BD3E-A2D429E00DD4}" type="datetime1">
              <a:rPr lang="fr-FR"/>
              <a:pPr>
                <a:defRPr/>
              </a:pPr>
              <a:t>17/12/2024</a:t>
            </a:fld>
            <a:endParaRPr lang="fr-FR" dirty="0"/>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AA5CE"/>
                </a:solidFill>
                <a:latin typeface="Calibri" charset="0"/>
              </a:defRPr>
            </a:lvl1pPr>
          </a:lstStyle>
          <a:p>
            <a:pPr>
              <a:defRPr/>
            </a:pPr>
            <a:r>
              <a:rPr lang="fr-FR"/>
              <a:t>Colloque PRIMEQUAL</a:t>
            </a: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DCF45FA-3714-5043-A329-7315D5C98BE5}" type="slidenum">
              <a:rPr lang="fr-FR"/>
              <a:pPr>
                <a:defRPr/>
              </a:pPr>
              <a:t>‹N°›</a:t>
            </a:fld>
            <a:endParaRPr lang="fr-FR" dirty="0"/>
          </a:p>
        </p:txBody>
      </p:sp>
    </p:spTree>
    <p:extLst>
      <p:ext uri="{BB962C8B-B14F-4D97-AF65-F5344CB8AC3E}">
        <p14:creationId xmlns:p14="http://schemas.microsoft.com/office/powerpoint/2010/main" val="329223609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p:txStyles>
    <p:titleStyle>
      <a:lvl1pPr algn="ctr" defTabSz="457200" rtl="0" eaLnBrk="0" fontAlgn="base" hangingPunct="0">
        <a:spcBef>
          <a:spcPct val="0"/>
        </a:spcBef>
        <a:spcAft>
          <a:spcPct val="0"/>
        </a:spcAft>
        <a:defRPr sz="4400" kern="1200">
          <a:solidFill>
            <a:schemeClr val="tx1"/>
          </a:solidFill>
          <a:latin typeface="+mj-lt"/>
          <a:ea typeface="Geneva" charset="-128"/>
          <a:cs typeface="Geneva" charset="-128"/>
        </a:defRPr>
      </a:lvl1pPr>
      <a:lvl2pPr algn="ctr" defTabSz="457200" rtl="0" eaLnBrk="0" fontAlgn="base" hangingPunct="0">
        <a:spcBef>
          <a:spcPct val="0"/>
        </a:spcBef>
        <a:spcAft>
          <a:spcPct val="0"/>
        </a:spcAft>
        <a:defRPr sz="4400">
          <a:solidFill>
            <a:schemeClr val="tx1"/>
          </a:solidFill>
          <a:latin typeface="Calibri" charset="0"/>
          <a:ea typeface="Geneva" charset="-128"/>
          <a:cs typeface="Geneva" charset="-128"/>
        </a:defRPr>
      </a:lvl2pPr>
      <a:lvl3pPr algn="ctr" defTabSz="457200" rtl="0" eaLnBrk="0" fontAlgn="base" hangingPunct="0">
        <a:spcBef>
          <a:spcPct val="0"/>
        </a:spcBef>
        <a:spcAft>
          <a:spcPct val="0"/>
        </a:spcAft>
        <a:defRPr sz="4400">
          <a:solidFill>
            <a:schemeClr val="tx1"/>
          </a:solidFill>
          <a:latin typeface="Calibri" charset="0"/>
          <a:ea typeface="Geneva" charset="-128"/>
          <a:cs typeface="Geneva" charset="-128"/>
        </a:defRPr>
      </a:lvl3pPr>
      <a:lvl4pPr algn="ctr" defTabSz="457200" rtl="0" eaLnBrk="0" fontAlgn="base" hangingPunct="0">
        <a:spcBef>
          <a:spcPct val="0"/>
        </a:spcBef>
        <a:spcAft>
          <a:spcPct val="0"/>
        </a:spcAft>
        <a:defRPr sz="4400">
          <a:solidFill>
            <a:schemeClr val="tx1"/>
          </a:solidFill>
          <a:latin typeface="Calibri" charset="0"/>
          <a:ea typeface="Geneva" charset="-128"/>
          <a:cs typeface="Geneva" charset="-128"/>
        </a:defRPr>
      </a:lvl4pPr>
      <a:lvl5pPr algn="ctr" defTabSz="457200" rtl="0" eaLnBrk="0" fontAlgn="base" hangingPunct="0">
        <a:spcBef>
          <a:spcPct val="0"/>
        </a:spcBef>
        <a:spcAft>
          <a:spcPct val="0"/>
        </a:spcAft>
        <a:defRPr sz="4400">
          <a:solidFill>
            <a:schemeClr val="tx1"/>
          </a:solidFill>
          <a:latin typeface="Calibri" charset="0"/>
          <a:ea typeface="Geneva" charset="-128"/>
          <a:cs typeface="Geneva" charset="-128"/>
        </a:defRPr>
      </a:lvl5pPr>
      <a:lvl6pPr marL="457200" algn="ctr" defTabSz="457200" rtl="0" fontAlgn="base">
        <a:spcBef>
          <a:spcPct val="0"/>
        </a:spcBef>
        <a:spcAft>
          <a:spcPct val="0"/>
        </a:spcAft>
        <a:defRPr sz="4400">
          <a:solidFill>
            <a:schemeClr val="tx1"/>
          </a:solidFill>
          <a:latin typeface="Calibri" charset="0"/>
          <a:ea typeface="Geneva" charset="-128"/>
          <a:cs typeface="Geneva" charset="-128"/>
        </a:defRPr>
      </a:lvl6pPr>
      <a:lvl7pPr marL="914400" algn="ctr" defTabSz="457200" rtl="0" fontAlgn="base">
        <a:spcBef>
          <a:spcPct val="0"/>
        </a:spcBef>
        <a:spcAft>
          <a:spcPct val="0"/>
        </a:spcAft>
        <a:defRPr sz="4400">
          <a:solidFill>
            <a:schemeClr val="tx1"/>
          </a:solidFill>
          <a:latin typeface="Calibri" charset="0"/>
          <a:ea typeface="Geneva" charset="-128"/>
          <a:cs typeface="Geneva" charset="-128"/>
        </a:defRPr>
      </a:lvl7pPr>
      <a:lvl8pPr marL="1371600" algn="ctr" defTabSz="457200" rtl="0" fontAlgn="base">
        <a:spcBef>
          <a:spcPct val="0"/>
        </a:spcBef>
        <a:spcAft>
          <a:spcPct val="0"/>
        </a:spcAft>
        <a:defRPr sz="4400">
          <a:solidFill>
            <a:schemeClr val="tx1"/>
          </a:solidFill>
          <a:latin typeface="Calibri" charset="0"/>
          <a:ea typeface="Geneva" charset="-128"/>
          <a:cs typeface="Geneva" charset="-128"/>
        </a:defRPr>
      </a:lvl8pPr>
      <a:lvl9pPr marL="1828800" algn="ctr" defTabSz="457200" rtl="0" fontAlgn="base">
        <a:spcBef>
          <a:spcPct val="0"/>
        </a:spcBef>
        <a:spcAft>
          <a:spcPct val="0"/>
        </a:spcAft>
        <a:defRPr sz="4400">
          <a:solidFill>
            <a:schemeClr val="tx1"/>
          </a:solidFill>
          <a:latin typeface="Calibri" charset="0"/>
          <a:ea typeface="Geneva" charset="-128"/>
          <a:cs typeface="Geneva"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Geneva" charset="-128"/>
          <a:cs typeface="Cambria (Corps)"/>
        </a:defRPr>
      </a:lvl1pPr>
      <a:lvl2pPr marL="742950" indent="-285750" algn="l" defTabSz="457200" rtl="0" eaLnBrk="0" fontAlgn="base" hangingPunct="0">
        <a:spcBef>
          <a:spcPct val="20000"/>
        </a:spcBef>
        <a:spcAft>
          <a:spcPct val="0"/>
        </a:spcAft>
        <a:buFont typeface="Arial" charset="0"/>
        <a:buChar char="–"/>
        <a:defRPr sz="2800" kern="1200">
          <a:solidFill>
            <a:srgbClr val="000000"/>
          </a:solidFill>
          <a:latin typeface="+mn-lt"/>
          <a:ea typeface="Geneva" charset="-128"/>
          <a:cs typeface="Cambria (Corps)"/>
        </a:defRPr>
      </a:lvl2pPr>
      <a:lvl3pPr marL="1143000" indent="-228600" algn="l" defTabSz="457200" rtl="0" eaLnBrk="0" fontAlgn="base" hangingPunct="0">
        <a:spcBef>
          <a:spcPct val="20000"/>
        </a:spcBef>
        <a:spcAft>
          <a:spcPct val="0"/>
        </a:spcAft>
        <a:buFont typeface="Arial" charset="0"/>
        <a:buChar char="•"/>
        <a:defRPr sz="2400" kern="1200">
          <a:solidFill>
            <a:srgbClr val="000000"/>
          </a:solidFill>
          <a:latin typeface="+mn-lt"/>
          <a:ea typeface="Geneva" charset="-128"/>
          <a:cs typeface="Cambria (Corps)"/>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mn-lt"/>
          <a:ea typeface="Geneva" charset="-128"/>
          <a:cs typeface="Cambria (Corps)"/>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mn-lt"/>
          <a:ea typeface="Geneva" charset="-128"/>
          <a:cs typeface="Cambria (Corp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emf"/><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cid:image001.png@01D8FF36.0107E0C0" TargetMode="Externa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www.ineris.fr/fr/ineris/actualites/contamination-vegetaux-cultives-milieu-urbain-hydrocarbures-aromatiques" TargetMode="External"/><Relationship Id="rId4" Type="http://schemas.openxmlformats.org/officeDocument/2006/relationships/hyperlink" Target="https://librairie.ademe.fr/air/7650-carthage-contribution-de-l-air-dans-les-risques-et-transferts-associes-aux-hap-en-agricultures-urbaine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3389/fsoil.2023.1163356" TargetMode="External"/><Relationship Id="rId2" Type="http://schemas.openxmlformats.org/officeDocument/2006/relationships/hyperlink" Target="https://doi.org/10.4236/as.2019.103029"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hyperlink" Target="https://doi.org/10.3389/fsoil.2023.1163356" TargetMode="External"/><Relationship Id="rId4" Type="http://schemas.openxmlformats.org/officeDocument/2006/relationships/image" Target="../media/image15.png"/><Relationship Id="rId9" Type="http://schemas.openxmlformats.org/officeDocument/2006/relationships/hyperlink" Target="https://doi.org/10.4236/as.2019.103029" TargetMode="Externa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4.jpg"/><Relationship Id="rId7" Type="http://schemas.openxmlformats.org/officeDocument/2006/relationships/image" Target="../media/image22.png"/><Relationship Id="rId12" Type="http://schemas.microsoft.com/office/2007/relationships/hdphoto" Target="../media/hdphoto4.wdp"/><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20" Type="http://schemas.microsoft.com/office/2007/relationships/hdphoto" Target="../media/hdphoto5.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19" Type="http://schemas.openxmlformats.org/officeDocument/2006/relationships/image" Target="../media/image31.png"/><Relationship Id="rId4" Type="http://schemas.openxmlformats.org/officeDocument/2006/relationships/image" Target="../media/image20.emf"/><Relationship Id="rId9" Type="http://schemas.openxmlformats.org/officeDocument/2006/relationships/image" Target="../media/image23.png"/><Relationship Id="rId1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2.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7D21268-5B77-F899-1351-FF1B3FAB1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3112" y="5878443"/>
            <a:ext cx="1991792" cy="97955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9CF23305-41C2-4354-D89F-12CCDDF38DAF}"/>
              </a:ext>
            </a:extLst>
          </p:cNvPr>
          <p:cNvPicPr>
            <a:picLocks noChangeAspect="1"/>
          </p:cNvPicPr>
          <p:nvPr/>
        </p:nvPicPr>
        <p:blipFill>
          <a:blip r:embed="rId5"/>
          <a:stretch>
            <a:fillRect/>
          </a:stretch>
        </p:blipFill>
        <p:spPr>
          <a:xfrm>
            <a:off x="4051472" y="2859881"/>
            <a:ext cx="3921995" cy="5529566"/>
          </a:xfrm>
          <a:prstGeom prst="rect">
            <a:avLst/>
          </a:prstGeom>
        </p:spPr>
      </p:pic>
      <p:sp>
        <p:nvSpPr>
          <p:cNvPr id="13" name="Titre 1">
            <a:extLst>
              <a:ext uri="{FF2B5EF4-FFF2-40B4-BE49-F238E27FC236}">
                <a16:creationId xmlns:a16="http://schemas.microsoft.com/office/drawing/2014/main" id="{93D77CFE-15BB-3D83-95E9-38238FFD4565}"/>
              </a:ext>
            </a:extLst>
          </p:cNvPr>
          <p:cNvSpPr txBox="1">
            <a:spLocks/>
          </p:cNvSpPr>
          <p:nvPr/>
        </p:nvSpPr>
        <p:spPr>
          <a:xfrm>
            <a:off x="550357" y="508185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err="1">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rPr>
              <a:t>ECOScience</a:t>
            </a:r>
            <a:r>
              <a:rPr kumimoji="0" lang="fr-FR" sz="2000" b="1" i="0" u="none" strike="noStrike" kern="1200" cap="none" spc="0" normalizeH="0" baseline="0" noProof="0" dirty="0">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rPr>
              <a:t> d’</a:t>
            </a:r>
            <a:r>
              <a:rPr kumimoji="0" lang="fr-FR" sz="2000" b="1" i="0" u="none" strike="noStrike" kern="1200" cap="none" spc="0" normalizeH="0" baseline="0" noProof="0" dirty="0" err="1">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rPr>
              <a:t>EcoS</a:t>
            </a:r>
            <a:r>
              <a:rPr lang="fr-FR" sz="2000" b="1" dirty="0" err="1">
                <a:solidFill>
                  <a:srgbClr val="1790AD"/>
                </a:solidFill>
                <a:latin typeface="Kohinoor Telugu Semibold" panose="02000000000000000000" pitchFamily="2" charset="77"/>
                <a:cs typeface="Kohinoor Telugu Semibold" panose="02000000000000000000" pitchFamily="2" charset="77"/>
              </a:rPr>
              <a:t>ys</a:t>
            </a:r>
            <a:endParaRPr kumimoji="0" lang="fr-FR" sz="2000" b="1" i="0" u="none" strike="noStrike" kern="1200" cap="none" spc="0" normalizeH="0" baseline="0" noProof="0" dirty="0">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2000" b="1" i="0" u="none" strike="noStrike" kern="1200" cap="none" spc="0" normalizeH="0" baseline="0" noProof="0" dirty="0">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rPr>
              <a:t>22 novembre 2024</a:t>
            </a:r>
          </a:p>
        </p:txBody>
      </p:sp>
      <p:pic>
        <p:nvPicPr>
          <p:cNvPr id="15" name="Image 14">
            <a:extLst>
              <a:ext uri="{FF2B5EF4-FFF2-40B4-BE49-F238E27FC236}">
                <a16:creationId xmlns:a16="http://schemas.microsoft.com/office/drawing/2014/main" id="{2D8C6B8D-CBB4-F7AB-DDEF-E05F171A8652}"/>
              </a:ext>
            </a:extLst>
          </p:cNvPr>
          <p:cNvPicPr>
            <a:picLocks noChangeAspect="1"/>
          </p:cNvPicPr>
          <p:nvPr/>
        </p:nvPicPr>
        <p:blipFill>
          <a:blip r:embed="rId6"/>
          <a:stretch>
            <a:fillRect/>
          </a:stretch>
        </p:blipFill>
        <p:spPr>
          <a:xfrm>
            <a:off x="1180183" y="598191"/>
            <a:ext cx="2092814" cy="581136"/>
          </a:xfrm>
          <a:prstGeom prst="rect">
            <a:avLst/>
          </a:prstGeom>
        </p:spPr>
      </p:pic>
      <p:sp>
        <p:nvSpPr>
          <p:cNvPr id="16" name="Titre 1">
            <a:extLst>
              <a:ext uri="{FF2B5EF4-FFF2-40B4-BE49-F238E27FC236}">
                <a16:creationId xmlns:a16="http://schemas.microsoft.com/office/drawing/2014/main" id="{AEF6395B-7E72-888B-D299-4208BC6301DE}"/>
              </a:ext>
            </a:extLst>
          </p:cNvPr>
          <p:cNvSpPr txBox="1">
            <a:spLocks/>
          </p:cNvSpPr>
          <p:nvPr/>
        </p:nvSpPr>
        <p:spPr>
          <a:xfrm>
            <a:off x="550357" y="2242855"/>
            <a:ext cx="10976645" cy="1575904"/>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5700" b="1" dirty="0">
                <a:solidFill>
                  <a:srgbClr val="1790AD"/>
                </a:solidFill>
                <a:latin typeface="Kohinoor Telugu Semibold" panose="02000000000000000000" pitchFamily="2" charset="77"/>
                <a:cs typeface="Kohinoor Telugu Semibold" panose="02000000000000000000" pitchFamily="2" charset="77"/>
              </a:rPr>
              <a:t>SecurAgri</a:t>
            </a:r>
          </a:p>
          <a:p>
            <a:pPr marL="0" marR="0" lvl="0" indent="0" algn="ctr" defTabSz="914400" rtl="0" eaLnBrk="1" fontAlgn="auto" latinLnBrk="0" hangingPunct="1">
              <a:lnSpc>
                <a:spcPct val="90000"/>
              </a:lnSpc>
              <a:spcBef>
                <a:spcPct val="0"/>
              </a:spcBef>
              <a:spcAft>
                <a:spcPts val="0"/>
              </a:spcAft>
              <a:buClrTx/>
              <a:buSzTx/>
              <a:buFontTx/>
              <a:buNone/>
              <a:tabLst/>
              <a:defRPr/>
            </a:pPr>
            <a:endParaRPr lang="fr-FR" sz="3600" b="1" dirty="0">
              <a:solidFill>
                <a:srgbClr val="1790AD"/>
              </a:solidFill>
              <a:latin typeface="Kohinoor Telugu Semibold" panose="02000000000000000000" pitchFamily="2" charset="77"/>
              <a:cs typeface="Kohinoor Telugu Semibold" panose="02000000000000000000" pitchFamily="2" charset="77"/>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fr-FR" sz="3600" b="1" i="0" u="none" strike="noStrike" kern="1200" cap="none" spc="0" normalizeH="0" baseline="0" noProof="0" dirty="0">
                <a:ln>
                  <a:noFill/>
                </a:ln>
                <a:solidFill>
                  <a:srgbClr val="1790AD"/>
                </a:solidFill>
                <a:effectLst/>
                <a:uLnTx/>
                <a:uFillTx/>
                <a:latin typeface="Kohinoor Telugu Semibold" panose="02000000000000000000" pitchFamily="2" charset="77"/>
                <a:ea typeface="+mj-ea"/>
                <a:cs typeface="Kohinoor Telugu Semibold" panose="02000000000000000000" pitchFamily="2" charset="77"/>
              </a:rPr>
              <a:t>Dispositif d’accompagnement, de recherche et de transfert de connaissances au sujet de la pollution en Agricultures Urbaines</a:t>
            </a:r>
          </a:p>
        </p:txBody>
      </p:sp>
      <p:pic>
        <p:nvPicPr>
          <p:cNvPr id="17" name="Image 16">
            <a:extLst>
              <a:ext uri="{FF2B5EF4-FFF2-40B4-BE49-F238E27FC236}">
                <a16:creationId xmlns:a16="http://schemas.microsoft.com/office/drawing/2014/main" id="{6EBE26F8-7B7D-A712-F072-D1A1E4F49A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4838" y="6337847"/>
            <a:ext cx="1543051" cy="431024"/>
          </a:xfrm>
          <a:prstGeom prst="rect">
            <a:avLst/>
          </a:prstGeom>
        </p:spPr>
      </p:pic>
      <p:sp>
        <p:nvSpPr>
          <p:cNvPr id="18" name="ZoneTexte 17">
            <a:extLst>
              <a:ext uri="{FF2B5EF4-FFF2-40B4-BE49-F238E27FC236}">
                <a16:creationId xmlns:a16="http://schemas.microsoft.com/office/drawing/2014/main" id="{B4084CB5-8578-2C84-A977-07CF1F65B835}"/>
              </a:ext>
            </a:extLst>
          </p:cNvPr>
          <p:cNvSpPr txBox="1"/>
          <p:nvPr/>
        </p:nvSpPr>
        <p:spPr>
          <a:xfrm>
            <a:off x="8985757" y="6461094"/>
            <a:ext cx="23747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 soutenu par : </a:t>
            </a:r>
          </a:p>
        </p:txBody>
      </p:sp>
      <p:pic>
        <p:nvPicPr>
          <p:cNvPr id="22" name="Image 21">
            <a:extLst>
              <a:ext uri="{FF2B5EF4-FFF2-40B4-BE49-F238E27FC236}">
                <a16:creationId xmlns:a16="http://schemas.microsoft.com/office/drawing/2014/main" id="{C8D1603E-2917-A69C-6726-286ACA5A4A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2568423" cy="717443"/>
          </a:xfrm>
          <a:prstGeom prst="rect">
            <a:avLst/>
          </a:prstGeom>
        </p:spPr>
      </p:pic>
      <p:sp>
        <p:nvSpPr>
          <p:cNvPr id="3" name="ZoneTexte 2">
            <a:extLst>
              <a:ext uri="{FF2B5EF4-FFF2-40B4-BE49-F238E27FC236}">
                <a16:creationId xmlns:a16="http://schemas.microsoft.com/office/drawing/2014/main" id="{F4602A85-0E52-24E7-E1FE-5A9549DD7F80}"/>
              </a:ext>
            </a:extLst>
          </p:cNvPr>
          <p:cNvSpPr txBox="1"/>
          <p:nvPr/>
        </p:nvSpPr>
        <p:spPr>
          <a:xfrm>
            <a:off x="3783360" y="4321270"/>
            <a:ext cx="4510637"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u="none" strike="noStrike" kern="1200" cap="none" spc="0" normalizeH="0" baseline="0" noProof="0" dirty="0">
                <a:ln>
                  <a:noFill/>
                </a:ln>
                <a:solidFill>
                  <a:prstClr val="black"/>
                </a:solidFill>
                <a:effectLst/>
                <a:uLnTx/>
                <a:uFillTx/>
                <a:latin typeface="Calibri" panose="020F0502020204030204"/>
                <a:ea typeface="+mn-ea"/>
                <a:cs typeface="+mn-cs"/>
              </a:rPr>
              <a:t>Anne Barbillon (AgroParisTech Innovation)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rPr>
              <a:t>anne.barbillon@agroparistech.fr</a:t>
            </a:r>
            <a:endParaRPr kumimoji="0" lang="fr-FR" sz="1600" b="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9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527E6A28-88A0-22E8-AE87-537A8B633F60}"/>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A5E295-97DF-AFB3-3F6F-189A010D58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12499437-2399-E357-B95D-BC870D136B9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27675" y="91075"/>
            <a:ext cx="8019246" cy="6447839"/>
          </a:xfrm>
          <a:prstGeom prst="rect">
            <a:avLst/>
          </a:prstGeom>
          <a:noFill/>
        </p:spPr>
      </p:pic>
      <p:sp>
        <p:nvSpPr>
          <p:cNvPr id="10" name="ZoneTexte 9">
            <a:extLst>
              <a:ext uri="{FF2B5EF4-FFF2-40B4-BE49-F238E27FC236}">
                <a16:creationId xmlns:a16="http://schemas.microsoft.com/office/drawing/2014/main" id="{88599354-B579-EB32-AFCA-799C23A35299}"/>
              </a:ext>
            </a:extLst>
          </p:cNvPr>
          <p:cNvSpPr txBox="1"/>
          <p:nvPr/>
        </p:nvSpPr>
        <p:spPr>
          <a:xfrm>
            <a:off x="4795158" y="6519047"/>
            <a:ext cx="6096000" cy="307777"/>
          </a:xfrm>
          <a:prstGeom prst="rect">
            <a:avLst/>
          </a:prstGeom>
          <a:noFill/>
        </p:spPr>
        <p:txBody>
          <a:bodyPr wrap="square">
            <a:spAutoFit/>
          </a:bodyPr>
          <a:lstStyle/>
          <a:p>
            <a:pPr algn="ctr">
              <a:spcBef>
                <a:spcPts val="1200"/>
              </a:spcBef>
              <a:spcAft>
                <a:spcPts val="1800"/>
              </a:spcAft>
            </a:pPr>
            <a:r>
              <a:rPr lang="fr-FR" sz="1400" i="1" u="sng" dirty="0">
                <a:solidFill>
                  <a:srgbClr val="000000"/>
                </a:solidFill>
                <a:effectLst/>
                <a:latin typeface="Marianne Light"/>
                <a:ea typeface="Times New Roman" panose="02020603050405020304" pitchFamily="18" charset="0"/>
                <a:cs typeface="Arial" panose="020B0604020202020204" pitchFamily="34" charset="0"/>
              </a:rPr>
              <a:t>Schéma bilan simplifié du projet CARTHAGE</a:t>
            </a:r>
          </a:p>
        </p:txBody>
      </p:sp>
      <p:sp>
        <p:nvSpPr>
          <p:cNvPr id="3" name="Titre 1">
            <a:extLst>
              <a:ext uri="{FF2B5EF4-FFF2-40B4-BE49-F238E27FC236}">
                <a16:creationId xmlns:a16="http://schemas.microsoft.com/office/drawing/2014/main" id="{59A4776D-A747-EE6D-115F-00142F7AF5CF}"/>
              </a:ext>
            </a:extLst>
          </p:cNvPr>
          <p:cNvSpPr txBox="1">
            <a:spLocks/>
          </p:cNvSpPr>
          <p:nvPr/>
        </p:nvSpPr>
        <p:spPr>
          <a:xfrm>
            <a:off x="0" y="-34369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a:t>
            </a:r>
          </a:p>
          <a:p>
            <a:pPr marL="0" marR="0" lvl="0" indent="0" algn="l" defTabSz="914400" rtl="0" eaLnBrk="1" fontAlgn="auto" latinLnBrk="0" hangingPunct="1">
              <a:lnSpc>
                <a:spcPct val="90000"/>
              </a:lnSpc>
              <a:spcBef>
                <a:spcPct val="0"/>
              </a:spcBef>
              <a:spcAft>
                <a:spcPts val="0"/>
              </a:spcAft>
              <a:buClrTx/>
              <a:buSzTx/>
              <a:buFontTx/>
              <a:buNone/>
              <a:tabLst/>
              <a:defRPr/>
            </a:pPr>
            <a:r>
              <a:rPr lang="fr-FR" sz="1800" b="1" dirty="0">
                <a:solidFill>
                  <a:srgbClr val="7D9C17"/>
                </a:solidFill>
                <a:latin typeface="Kohinoor Telugu Semibold" panose="02000000000000000000" pitchFamily="2" charset="77"/>
                <a:cs typeface="Kohinoor Telugu Semibold" panose="02000000000000000000" pitchFamily="2" charset="77"/>
              </a:rPr>
              <a:t>      Méthodologie</a:t>
            </a:r>
            <a:endPar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endParaRPr>
          </a:p>
        </p:txBody>
      </p:sp>
    </p:spTree>
    <p:extLst>
      <p:ext uri="{BB962C8B-B14F-4D97-AF65-F5344CB8AC3E}">
        <p14:creationId xmlns:p14="http://schemas.microsoft.com/office/powerpoint/2010/main" val="2280208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E213700F-E4A3-C103-1371-A99F714FAD9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732B237-6EA0-725F-57BF-8D6053B071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Zone de texte 53">
            <a:extLst>
              <a:ext uri="{FF2B5EF4-FFF2-40B4-BE49-F238E27FC236}">
                <a16:creationId xmlns:a16="http://schemas.microsoft.com/office/drawing/2014/main" id="{C7506CE1-F8D9-AF1E-3ECF-79F014CD57CF}"/>
              </a:ext>
            </a:extLst>
          </p:cNvPr>
          <p:cNvSpPr txBox="1">
            <a:spLocks noChangeArrowheads="1"/>
          </p:cNvSpPr>
          <p:nvPr/>
        </p:nvSpPr>
        <p:spPr bwMode="auto">
          <a:xfrm>
            <a:off x="3810000" y="2256992"/>
            <a:ext cx="6866803" cy="510540"/>
          </a:xfrm>
          <a:prstGeom prst="rect">
            <a:avLst/>
          </a:prstGeom>
          <a:noFill/>
          <a:ln w="9525">
            <a:noFill/>
            <a:miter lim="800000"/>
            <a:headEnd/>
            <a:tailEnd/>
          </a:ln>
        </p:spPr>
        <p:txBody>
          <a:bodyPr rot="0" vert="horz" wrap="square" lIns="91440" tIns="45720" rIns="91440" bIns="45720" anchor="t" anchorCtr="0">
            <a:noAutofit/>
          </a:bodyPr>
          <a:lstStyle/>
          <a:p>
            <a:pPr algn="ctr">
              <a:spcBef>
                <a:spcPts val="1200"/>
              </a:spcBef>
              <a:spcAft>
                <a:spcPts val="1800"/>
              </a:spcAft>
            </a:pPr>
            <a:r>
              <a:rPr lang="fr-FR" sz="1100" i="1" dirty="0">
                <a:solidFill>
                  <a:srgbClr val="000000"/>
                </a:solidFill>
                <a:effectLst/>
                <a:latin typeface="Marianne Light"/>
                <a:ea typeface="Times New Roman" panose="02020603050405020304" pitchFamily="18" charset="0"/>
                <a:cs typeface="Arial" panose="020B0604020202020204" pitchFamily="34" charset="0"/>
              </a:rPr>
              <a:t>Représentation schématique des modalités de cultures expérimentales mises en place dans les 3 micro-fermes pilotes du projet CARTHAGE</a:t>
            </a:r>
          </a:p>
        </p:txBody>
      </p:sp>
      <p:pic>
        <p:nvPicPr>
          <p:cNvPr id="7" name="Image 6">
            <a:extLst>
              <a:ext uri="{FF2B5EF4-FFF2-40B4-BE49-F238E27FC236}">
                <a16:creationId xmlns:a16="http://schemas.microsoft.com/office/drawing/2014/main" id="{8E44B7E9-ED71-D5D2-A382-006A8CB6C1E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5197" y="2620091"/>
            <a:ext cx="9161606" cy="4482237"/>
          </a:xfrm>
          <a:prstGeom prst="rect">
            <a:avLst/>
          </a:prstGeom>
          <a:noFill/>
        </p:spPr>
      </p:pic>
      <p:sp>
        <p:nvSpPr>
          <p:cNvPr id="8" name="ZoneTexte 7">
            <a:extLst>
              <a:ext uri="{FF2B5EF4-FFF2-40B4-BE49-F238E27FC236}">
                <a16:creationId xmlns:a16="http://schemas.microsoft.com/office/drawing/2014/main" id="{DDCFD284-4F3E-C119-7AEB-D16A2CAF42EA}"/>
              </a:ext>
            </a:extLst>
          </p:cNvPr>
          <p:cNvSpPr txBox="1"/>
          <p:nvPr/>
        </p:nvSpPr>
        <p:spPr>
          <a:xfrm>
            <a:off x="0" y="502666"/>
            <a:ext cx="12280899" cy="1754326"/>
          </a:xfrm>
          <a:prstGeom prst="rect">
            <a:avLst/>
          </a:prstGeom>
          <a:noFill/>
        </p:spPr>
        <p:txBody>
          <a:bodyPr wrap="square" rtlCol="0">
            <a:spAutoFit/>
          </a:bodyPr>
          <a:lstStyle/>
          <a:p>
            <a:r>
              <a:rPr lang="fr-FR" b="1" dirty="0"/>
              <a:t>Phase expérimentale : </a:t>
            </a:r>
            <a:r>
              <a:rPr lang="fr-FR" dirty="0"/>
              <a:t>acquisition de données sur les niveaux de HAP dans les végétaux potagers en conditions réelles de cultures</a:t>
            </a:r>
          </a:p>
          <a:p>
            <a:pPr marL="285750" indent="-285750">
              <a:buFont typeface="Arial" panose="020B0604020202020204" pitchFamily="34" charset="0"/>
              <a:buChar char="•"/>
            </a:pPr>
            <a:r>
              <a:rPr lang="fr-FR" dirty="0"/>
              <a:t>Cultures de </a:t>
            </a:r>
            <a:r>
              <a:rPr lang="fr-FR" b="1" dirty="0"/>
              <a:t>végétaux potagers </a:t>
            </a:r>
            <a:r>
              <a:rPr lang="fr-FR" dirty="0"/>
              <a:t>(légume-fruit, -feuille, -racine, aromate) au droit de </a:t>
            </a:r>
            <a:r>
              <a:rPr lang="fr-FR" b="1" dirty="0"/>
              <a:t>trois micro-fermes urbaines </a:t>
            </a:r>
            <a:r>
              <a:rPr lang="fr-FR" dirty="0" err="1"/>
              <a:t>francilliennes</a:t>
            </a:r>
            <a:r>
              <a:rPr lang="fr-FR" dirty="0"/>
              <a:t> pendant deux ans</a:t>
            </a:r>
          </a:p>
          <a:p>
            <a:pPr marL="285750" indent="-285750">
              <a:buFont typeface="Arial" panose="020B0604020202020204" pitchFamily="34" charset="0"/>
              <a:buChar char="•"/>
            </a:pPr>
            <a:r>
              <a:rPr lang="fr-FR" dirty="0"/>
              <a:t>Modalités de </a:t>
            </a:r>
            <a:r>
              <a:rPr lang="fr-FR" b="1" dirty="0"/>
              <a:t>culture</a:t>
            </a:r>
            <a:r>
              <a:rPr lang="fr-FR" dirty="0"/>
              <a:t> pour mettre en évidence la </a:t>
            </a:r>
            <a:r>
              <a:rPr lang="fr-FR" b="1" dirty="0"/>
              <a:t>contribution des apports atmosphériques</a:t>
            </a:r>
            <a:r>
              <a:rPr lang="fr-FR" dirty="0"/>
              <a:t>, de l’effet « </a:t>
            </a:r>
            <a:r>
              <a:rPr lang="fr-FR" dirty="0" err="1"/>
              <a:t>splash</a:t>
            </a:r>
            <a:r>
              <a:rPr lang="fr-FR" dirty="0"/>
              <a:t> » et des transferts racinaires</a:t>
            </a:r>
          </a:p>
          <a:p>
            <a:pPr marL="285750" indent="-285750">
              <a:buFont typeface="Arial" panose="020B0604020202020204" pitchFamily="34" charset="0"/>
              <a:buChar char="•"/>
            </a:pPr>
            <a:r>
              <a:rPr lang="fr-FR" dirty="0"/>
              <a:t>Modalité de </a:t>
            </a:r>
            <a:r>
              <a:rPr lang="fr-FR" b="1" dirty="0"/>
              <a:t>préparation</a:t>
            </a:r>
            <a:r>
              <a:rPr lang="fr-FR" dirty="0"/>
              <a:t> : lavage, épluchage, cuisson</a:t>
            </a:r>
          </a:p>
        </p:txBody>
      </p:sp>
      <p:sp>
        <p:nvSpPr>
          <p:cNvPr id="10" name="Titre 1">
            <a:extLst>
              <a:ext uri="{FF2B5EF4-FFF2-40B4-BE49-F238E27FC236}">
                <a16:creationId xmlns:a16="http://schemas.microsoft.com/office/drawing/2014/main" id="{3914821E-71DF-BDF8-8A24-081639660AD4}"/>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Méthodologie</a:t>
            </a:r>
          </a:p>
        </p:txBody>
      </p:sp>
    </p:spTree>
    <p:extLst>
      <p:ext uri="{BB962C8B-B14F-4D97-AF65-F5344CB8AC3E}">
        <p14:creationId xmlns:p14="http://schemas.microsoft.com/office/powerpoint/2010/main" val="1223693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4C12B26C-C27A-CD92-0333-B2C13B9C4C6B}"/>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CEABFA-6A02-2E3B-9058-AEFB0F2749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41F98AD4-B288-5396-0D72-DB1884011F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3125" y="2792243"/>
            <a:ext cx="1783715" cy="2399030"/>
          </a:xfrm>
          <a:prstGeom prst="rect">
            <a:avLst/>
          </a:prstGeom>
        </p:spPr>
      </p:pic>
      <p:pic>
        <p:nvPicPr>
          <p:cNvPr id="6" name="Image 5">
            <a:extLst>
              <a:ext uri="{FF2B5EF4-FFF2-40B4-BE49-F238E27FC236}">
                <a16:creationId xmlns:a16="http://schemas.microsoft.com/office/drawing/2014/main" id="{C42C54FA-8393-C66F-8FBF-A0D5D393602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31095" y="2810211"/>
            <a:ext cx="1748155" cy="2345690"/>
          </a:xfrm>
          <a:prstGeom prst="rect">
            <a:avLst/>
          </a:prstGeom>
          <a:noFill/>
          <a:ln>
            <a:noFill/>
          </a:ln>
        </p:spPr>
      </p:pic>
      <p:sp>
        <p:nvSpPr>
          <p:cNvPr id="7" name="Titre 1">
            <a:extLst>
              <a:ext uri="{FF2B5EF4-FFF2-40B4-BE49-F238E27FC236}">
                <a16:creationId xmlns:a16="http://schemas.microsoft.com/office/drawing/2014/main" id="{8BAE58AD-3818-41B9-C298-8FE5ABA8001D}"/>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Méthodologie</a:t>
            </a:r>
          </a:p>
        </p:txBody>
      </p:sp>
      <p:sp>
        <p:nvSpPr>
          <p:cNvPr id="3" name="ZoneTexte 2">
            <a:extLst>
              <a:ext uri="{FF2B5EF4-FFF2-40B4-BE49-F238E27FC236}">
                <a16:creationId xmlns:a16="http://schemas.microsoft.com/office/drawing/2014/main" id="{F6D5286E-84FA-A755-55E7-05A7928C292D}"/>
              </a:ext>
            </a:extLst>
          </p:cNvPr>
          <p:cNvSpPr txBox="1"/>
          <p:nvPr/>
        </p:nvSpPr>
        <p:spPr>
          <a:xfrm>
            <a:off x="203757" y="589469"/>
            <a:ext cx="11150043" cy="369332"/>
          </a:xfrm>
          <a:prstGeom prst="rect">
            <a:avLst/>
          </a:prstGeom>
          <a:noFill/>
        </p:spPr>
        <p:txBody>
          <a:bodyPr wrap="square" rtlCol="0">
            <a:spAutoFit/>
          </a:bodyPr>
          <a:lstStyle/>
          <a:p>
            <a:r>
              <a:rPr lang="fr-FR" b="1" dirty="0"/>
              <a:t>Phase expérimentale </a:t>
            </a:r>
            <a:r>
              <a:rPr lang="fr-FR" dirty="0"/>
              <a:t>: Quantification des HAP dans les compartiments « air », « sol » et « eau »</a:t>
            </a:r>
          </a:p>
        </p:txBody>
      </p:sp>
      <p:sp>
        <p:nvSpPr>
          <p:cNvPr id="9" name="ZoneTexte 8">
            <a:extLst>
              <a:ext uri="{FF2B5EF4-FFF2-40B4-BE49-F238E27FC236}">
                <a16:creationId xmlns:a16="http://schemas.microsoft.com/office/drawing/2014/main" id="{48CDFA16-71EF-266D-1511-AFD562A1D416}"/>
              </a:ext>
            </a:extLst>
          </p:cNvPr>
          <p:cNvSpPr txBox="1"/>
          <p:nvPr/>
        </p:nvSpPr>
        <p:spPr>
          <a:xfrm>
            <a:off x="349234" y="2019581"/>
            <a:ext cx="6258958" cy="1077218"/>
          </a:xfrm>
          <a:prstGeom prst="rect">
            <a:avLst/>
          </a:prstGeom>
          <a:noFill/>
        </p:spPr>
        <p:txBody>
          <a:bodyPr wrap="square" rtlCol="0">
            <a:spAutoFit/>
          </a:bodyPr>
          <a:lstStyle>
            <a:defPPr>
              <a:defRPr lang="fr-FR"/>
            </a:defPPr>
            <a:lvl1pPr>
              <a:defRPr sz="1600"/>
            </a:lvl1pPr>
          </a:lstStyle>
          <a:p>
            <a:r>
              <a:rPr lang="fr-FR" b="1" dirty="0"/>
              <a:t>I / Stations météo locales </a:t>
            </a:r>
            <a:r>
              <a:rPr lang="fr-FR" dirty="0"/>
              <a:t>: pour évaluer les différences de </a:t>
            </a:r>
            <a:r>
              <a:rPr lang="fr-FR" dirty="0" err="1"/>
              <a:t>micro-climats</a:t>
            </a:r>
            <a:endParaRPr lang="fr-FR" dirty="0"/>
          </a:p>
          <a:p>
            <a:r>
              <a:rPr lang="fr-FR" dirty="0"/>
              <a:t>    </a:t>
            </a:r>
            <a:r>
              <a:rPr lang="fr-FR" dirty="0">
                <a:solidFill>
                  <a:srgbClr val="000000"/>
                </a:solidFill>
              </a:rPr>
              <a:t>(vitesse et direction du vent, température et hygrométrie ambiante, précipitations)</a:t>
            </a:r>
          </a:p>
          <a:p>
            <a:endParaRPr lang="fr-FR" dirty="0"/>
          </a:p>
        </p:txBody>
      </p:sp>
      <p:cxnSp>
        <p:nvCxnSpPr>
          <p:cNvPr id="10" name="Connecteur droit avec flèche 9">
            <a:extLst>
              <a:ext uri="{FF2B5EF4-FFF2-40B4-BE49-F238E27FC236}">
                <a16:creationId xmlns:a16="http://schemas.microsoft.com/office/drawing/2014/main" id="{5D716E22-BC6C-FB4D-EC91-975E93E11484}"/>
              </a:ext>
            </a:extLst>
          </p:cNvPr>
          <p:cNvCxnSpPr>
            <a:cxnSpLocks/>
          </p:cNvCxnSpPr>
          <p:nvPr/>
        </p:nvCxnSpPr>
        <p:spPr>
          <a:xfrm>
            <a:off x="2214653" y="1463728"/>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3612F814-7462-4FFE-1952-A38799EB5BCA}"/>
              </a:ext>
            </a:extLst>
          </p:cNvPr>
          <p:cNvCxnSpPr>
            <a:cxnSpLocks/>
          </p:cNvCxnSpPr>
          <p:nvPr/>
        </p:nvCxnSpPr>
        <p:spPr>
          <a:xfrm>
            <a:off x="2724747" y="1463728"/>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A85C1FF5-46DD-0534-9FB1-172A4C01B03E}"/>
              </a:ext>
            </a:extLst>
          </p:cNvPr>
          <p:cNvCxnSpPr>
            <a:cxnSpLocks/>
          </p:cNvCxnSpPr>
          <p:nvPr/>
        </p:nvCxnSpPr>
        <p:spPr>
          <a:xfrm>
            <a:off x="3228803" y="1463728"/>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0AC1E248-6A1B-03EB-DE4A-C9E6C35ECCBD}"/>
              </a:ext>
            </a:extLst>
          </p:cNvPr>
          <p:cNvCxnSpPr>
            <a:cxnSpLocks/>
          </p:cNvCxnSpPr>
          <p:nvPr/>
        </p:nvCxnSpPr>
        <p:spPr>
          <a:xfrm>
            <a:off x="3732859" y="1462911"/>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13">
            <a:extLst>
              <a:ext uri="{FF2B5EF4-FFF2-40B4-BE49-F238E27FC236}">
                <a16:creationId xmlns:a16="http://schemas.microsoft.com/office/drawing/2014/main" id="{24740C32-366E-7224-EBDA-DC3E93D64790}"/>
              </a:ext>
            </a:extLst>
          </p:cNvPr>
          <p:cNvCxnSpPr>
            <a:cxnSpLocks/>
          </p:cNvCxnSpPr>
          <p:nvPr/>
        </p:nvCxnSpPr>
        <p:spPr>
          <a:xfrm>
            <a:off x="4236915" y="1463728"/>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3C987BC0-4446-A22A-AF6B-84B8DA8F9A2F}"/>
              </a:ext>
            </a:extLst>
          </p:cNvPr>
          <p:cNvCxnSpPr>
            <a:cxnSpLocks/>
          </p:cNvCxnSpPr>
          <p:nvPr/>
        </p:nvCxnSpPr>
        <p:spPr>
          <a:xfrm>
            <a:off x="4740971" y="1463728"/>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Connecteur droit avec flèche 15">
            <a:extLst>
              <a:ext uri="{FF2B5EF4-FFF2-40B4-BE49-F238E27FC236}">
                <a16:creationId xmlns:a16="http://schemas.microsoft.com/office/drawing/2014/main" id="{45A479E8-C439-B50E-6224-256D479114EC}"/>
              </a:ext>
            </a:extLst>
          </p:cNvPr>
          <p:cNvCxnSpPr>
            <a:cxnSpLocks/>
          </p:cNvCxnSpPr>
          <p:nvPr/>
        </p:nvCxnSpPr>
        <p:spPr>
          <a:xfrm>
            <a:off x="5245027"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droit avec flèche 16">
            <a:extLst>
              <a:ext uri="{FF2B5EF4-FFF2-40B4-BE49-F238E27FC236}">
                <a16:creationId xmlns:a16="http://schemas.microsoft.com/office/drawing/2014/main" id="{829BAAD9-E3D3-C15F-15F8-1452D7CA7170}"/>
              </a:ext>
            </a:extLst>
          </p:cNvPr>
          <p:cNvCxnSpPr>
            <a:cxnSpLocks/>
          </p:cNvCxnSpPr>
          <p:nvPr/>
        </p:nvCxnSpPr>
        <p:spPr>
          <a:xfrm>
            <a:off x="6253139"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Connecteur droit avec flèche 17">
            <a:extLst>
              <a:ext uri="{FF2B5EF4-FFF2-40B4-BE49-F238E27FC236}">
                <a16:creationId xmlns:a16="http://schemas.microsoft.com/office/drawing/2014/main" id="{BB9ED4AF-59C1-A0BC-F23C-28F95D708FF2}"/>
              </a:ext>
            </a:extLst>
          </p:cNvPr>
          <p:cNvCxnSpPr>
            <a:cxnSpLocks/>
          </p:cNvCxnSpPr>
          <p:nvPr/>
        </p:nvCxnSpPr>
        <p:spPr>
          <a:xfrm>
            <a:off x="5749083"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74A0B545-4313-E11A-85EF-34F72741A5FB}"/>
              </a:ext>
            </a:extLst>
          </p:cNvPr>
          <p:cNvCxnSpPr>
            <a:cxnSpLocks/>
          </p:cNvCxnSpPr>
          <p:nvPr/>
        </p:nvCxnSpPr>
        <p:spPr>
          <a:xfrm>
            <a:off x="6757195"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19">
            <a:extLst>
              <a:ext uri="{FF2B5EF4-FFF2-40B4-BE49-F238E27FC236}">
                <a16:creationId xmlns:a16="http://schemas.microsoft.com/office/drawing/2014/main" id="{A4E9BC96-EDE6-A5BD-7D8C-9E4260350285}"/>
              </a:ext>
            </a:extLst>
          </p:cNvPr>
          <p:cNvCxnSpPr>
            <a:cxnSpLocks/>
          </p:cNvCxnSpPr>
          <p:nvPr/>
        </p:nvCxnSpPr>
        <p:spPr>
          <a:xfrm>
            <a:off x="7753693"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a:extLst>
              <a:ext uri="{FF2B5EF4-FFF2-40B4-BE49-F238E27FC236}">
                <a16:creationId xmlns:a16="http://schemas.microsoft.com/office/drawing/2014/main" id="{DA7AD338-E91D-1F47-8943-376A0D44CDCA}"/>
              </a:ext>
            </a:extLst>
          </p:cNvPr>
          <p:cNvCxnSpPr>
            <a:cxnSpLocks/>
          </p:cNvCxnSpPr>
          <p:nvPr/>
        </p:nvCxnSpPr>
        <p:spPr>
          <a:xfrm>
            <a:off x="7249637" y="1479324"/>
            <a:ext cx="504000"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CC342824-5A20-0DA8-2A5E-5F04E26EB3B3}"/>
              </a:ext>
            </a:extLst>
          </p:cNvPr>
          <p:cNvSpPr txBox="1"/>
          <p:nvPr/>
        </p:nvSpPr>
        <p:spPr>
          <a:xfrm>
            <a:off x="2228206" y="1151200"/>
            <a:ext cx="6258958" cy="338554"/>
          </a:xfrm>
          <a:prstGeom prst="rect">
            <a:avLst/>
          </a:prstGeom>
          <a:noFill/>
        </p:spPr>
        <p:txBody>
          <a:bodyPr wrap="square" rtlCol="0">
            <a:spAutoFit/>
          </a:bodyPr>
          <a:lstStyle/>
          <a:p>
            <a:r>
              <a:rPr lang="fr-FR" sz="1600" dirty="0"/>
              <a:t>M1    M2    M3    M4    M5    M6    M7    M8    M9   M10 M11  M12</a:t>
            </a:r>
          </a:p>
        </p:txBody>
      </p:sp>
      <p:cxnSp>
        <p:nvCxnSpPr>
          <p:cNvPr id="23" name="Connecteur droit avec flèche 22">
            <a:extLst>
              <a:ext uri="{FF2B5EF4-FFF2-40B4-BE49-F238E27FC236}">
                <a16:creationId xmlns:a16="http://schemas.microsoft.com/office/drawing/2014/main" id="{7006C2CC-E9AE-8E80-9B5F-9686C0D01E26}"/>
              </a:ext>
            </a:extLst>
          </p:cNvPr>
          <p:cNvCxnSpPr>
            <a:cxnSpLocks/>
          </p:cNvCxnSpPr>
          <p:nvPr/>
        </p:nvCxnSpPr>
        <p:spPr>
          <a:xfrm>
            <a:off x="8290422" y="1479324"/>
            <a:ext cx="504000" cy="0"/>
          </a:xfrm>
          <a:prstGeom prst="straightConnector1">
            <a:avLst/>
          </a:prstGeom>
          <a:ln>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23">
            <a:extLst>
              <a:ext uri="{FF2B5EF4-FFF2-40B4-BE49-F238E27FC236}">
                <a16:creationId xmlns:a16="http://schemas.microsoft.com/office/drawing/2014/main" id="{FBD8712E-1D2F-D2EC-6DA4-620D0E79384D}"/>
              </a:ext>
            </a:extLst>
          </p:cNvPr>
          <p:cNvCxnSpPr>
            <a:cxnSpLocks/>
          </p:cNvCxnSpPr>
          <p:nvPr/>
        </p:nvCxnSpPr>
        <p:spPr>
          <a:xfrm>
            <a:off x="8794422" y="1479324"/>
            <a:ext cx="504000" cy="0"/>
          </a:xfrm>
          <a:prstGeom prst="straightConnector1">
            <a:avLst/>
          </a:prstGeom>
          <a:ln>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5" name="Connecteur droit avec flèche 24">
            <a:extLst>
              <a:ext uri="{FF2B5EF4-FFF2-40B4-BE49-F238E27FC236}">
                <a16:creationId xmlns:a16="http://schemas.microsoft.com/office/drawing/2014/main" id="{D4F02333-A84E-D84B-286C-322F11B976B1}"/>
              </a:ext>
            </a:extLst>
          </p:cNvPr>
          <p:cNvCxnSpPr>
            <a:cxnSpLocks/>
          </p:cNvCxnSpPr>
          <p:nvPr/>
        </p:nvCxnSpPr>
        <p:spPr>
          <a:xfrm>
            <a:off x="9298422" y="1479324"/>
            <a:ext cx="504000" cy="0"/>
          </a:xfrm>
          <a:prstGeom prst="straightConnector1">
            <a:avLst/>
          </a:prstGeom>
          <a:ln>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F381AA20-828A-9984-8A4A-5F1755FA6455}"/>
              </a:ext>
            </a:extLst>
          </p:cNvPr>
          <p:cNvSpPr txBox="1"/>
          <p:nvPr/>
        </p:nvSpPr>
        <p:spPr>
          <a:xfrm>
            <a:off x="8290422" y="1131496"/>
            <a:ext cx="2300630" cy="338554"/>
          </a:xfrm>
          <a:prstGeom prst="rect">
            <a:avLst/>
          </a:prstGeom>
          <a:noFill/>
        </p:spPr>
        <p:txBody>
          <a:bodyPr wrap="square" rtlCol="0">
            <a:spAutoFit/>
          </a:bodyPr>
          <a:lstStyle/>
          <a:p>
            <a:r>
              <a:rPr lang="fr-FR" sz="1600" dirty="0">
                <a:solidFill>
                  <a:schemeClr val="accent5">
                    <a:lumMod val="75000"/>
                  </a:schemeClr>
                </a:solidFill>
              </a:rPr>
              <a:t>M1  à … M12 (2020)</a:t>
            </a:r>
          </a:p>
        </p:txBody>
      </p:sp>
      <p:sp>
        <p:nvSpPr>
          <p:cNvPr id="27" name="ZoneTexte 26">
            <a:extLst>
              <a:ext uri="{FF2B5EF4-FFF2-40B4-BE49-F238E27FC236}">
                <a16:creationId xmlns:a16="http://schemas.microsoft.com/office/drawing/2014/main" id="{1C0CAA30-6D9B-5C25-F802-D81F07AC4F14}"/>
              </a:ext>
            </a:extLst>
          </p:cNvPr>
          <p:cNvSpPr txBox="1"/>
          <p:nvPr/>
        </p:nvSpPr>
        <p:spPr>
          <a:xfrm>
            <a:off x="2023011" y="1478123"/>
            <a:ext cx="1167307" cy="276999"/>
          </a:xfrm>
          <a:prstGeom prst="rect">
            <a:avLst/>
          </a:prstGeom>
          <a:noFill/>
        </p:spPr>
        <p:txBody>
          <a:bodyPr wrap="square" rtlCol="0">
            <a:spAutoFit/>
          </a:bodyPr>
          <a:lstStyle/>
          <a:p>
            <a:r>
              <a:rPr lang="fr-FR" sz="1200" dirty="0">
                <a:solidFill>
                  <a:schemeClr val="tx2">
                    <a:lumMod val="75000"/>
                  </a:schemeClr>
                </a:solidFill>
              </a:rPr>
              <a:t>T0= Avril 2019</a:t>
            </a:r>
          </a:p>
        </p:txBody>
      </p:sp>
      <p:sp>
        <p:nvSpPr>
          <p:cNvPr id="28" name="ZoneTexte 27">
            <a:extLst>
              <a:ext uri="{FF2B5EF4-FFF2-40B4-BE49-F238E27FC236}">
                <a16:creationId xmlns:a16="http://schemas.microsoft.com/office/drawing/2014/main" id="{1013C25A-F6EF-2C30-BD9A-EE9A20EAAAD9}"/>
              </a:ext>
            </a:extLst>
          </p:cNvPr>
          <p:cNvSpPr txBox="1"/>
          <p:nvPr/>
        </p:nvSpPr>
        <p:spPr>
          <a:xfrm>
            <a:off x="8033725" y="1503150"/>
            <a:ext cx="863185" cy="276999"/>
          </a:xfrm>
          <a:prstGeom prst="rect">
            <a:avLst/>
          </a:prstGeom>
          <a:noFill/>
        </p:spPr>
        <p:txBody>
          <a:bodyPr wrap="square" rtlCol="0">
            <a:spAutoFit/>
          </a:bodyPr>
          <a:lstStyle/>
          <a:p>
            <a:r>
              <a:rPr lang="fr-FR" sz="1200" dirty="0">
                <a:solidFill>
                  <a:schemeClr val="tx2">
                    <a:lumMod val="75000"/>
                  </a:schemeClr>
                </a:solidFill>
              </a:rPr>
              <a:t>Avril 2020</a:t>
            </a:r>
          </a:p>
        </p:txBody>
      </p:sp>
      <p:pic>
        <p:nvPicPr>
          <p:cNvPr id="29" name="Image 28">
            <a:extLst>
              <a:ext uri="{FF2B5EF4-FFF2-40B4-BE49-F238E27FC236}">
                <a16:creationId xmlns:a16="http://schemas.microsoft.com/office/drawing/2014/main" id="{722672BF-309A-E105-7F39-D927C0EDC246}"/>
              </a:ext>
            </a:extLst>
          </p:cNvPr>
          <p:cNvPicPr>
            <a:picLocks noChangeAspect="1"/>
          </p:cNvPicPr>
          <p:nvPr/>
        </p:nvPicPr>
        <p:blipFill rotWithShape="1">
          <a:blip r:embed="rId6"/>
          <a:srcRect l="27973" r="31479" b="21887"/>
          <a:stretch/>
        </p:blipFill>
        <p:spPr>
          <a:xfrm>
            <a:off x="1403995" y="3690610"/>
            <a:ext cx="2396586" cy="2593441"/>
          </a:xfrm>
          <a:prstGeom prst="rect">
            <a:avLst/>
          </a:prstGeom>
        </p:spPr>
      </p:pic>
      <p:sp>
        <p:nvSpPr>
          <p:cNvPr id="30" name="ZoneTexte 29">
            <a:extLst>
              <a:ext uri="{FF2B5EF4-FFF2-40B4-BE49-F238E27FC236}">
                <a16:creationId xmlns:a16="http://schemas.microsoft.com/office/drawing/2014/main" id="{7E8D1BAE-A49C-01E9-2494-0E515DF3BFB3}"/>
              </a:ext>
            </a:extLst>
          </p:cNvPr>
          <p:cNvSpPr txBox="1"/>
          <p:nvPr/>
        </p:nvSpPr>
        <p:spPr>
          <a:xfrm>
            <a:off x="543673" y="3078266"/>
            <a:ext cx="4307071" cy="523220"/>
          </a:xfrm>
          <a:prstGeom prst="rect">
            <a:avLst/>
          </a:prstGeom>
          <a:noFill/>
        </p:spPr>
        <p:txBody>
          <a:bodyPr wrap="square" rtlCol="0">
            <a:spAutoFit/>
          </a:bodyPr>
          <a:lstStyle/>
          <a:p>
            <a:r>
              <a:rPr lang="fr-FR" sz="1400" i="1" dirty="0"/>
              <a:t>Stations météo sur des mâts de 10 m respectant les standards météo France à Nanterre et Montreuil</a:t>
            </a:r>
          </a:p>
        </p:txBody>
      </p:sp>
      <p:sp>
        <p:nvSpPr>
          <p:cNvPr id="31" name="ZoneTexte 30">
            <a:extLst>
              <a:ext uri="{FF2B5EF4-FFF2-40B4-BE49-F238E27FC236}">
                <a16:creationId xmlns:a16="http://schemas.microsoft.com/office/drawing/2014/main" id="{C671F657-CC4F-676D-E8C7-4A276290419B}"/>
              </a:ext>
            </a:extLst>
          </p:cNvPr>
          <p:cNvSpPr txBox="1"/>
          <p:nvPr/>
        </p:nvSpPr>
        <p:spPr>
          <a:xfrm>
            <a:off x="4371809" y="3429000"/>
            <a:ext cx="2195354" cy="523220"/>
          </a:xfrm>
          <a:prstGeom prst="rect">
            <a:avLst/>
          </a:prstGeom>
          <a:noFill/>
        </p:spPr>
        <p:txBody>
          <a:bodyPr wrap="square" rtlCol="0">
            <a:spAutoFit/>
          </a:bodyPr>
          <a:lstStyle/>
          <a:p>
            <a:r>
              <a:rPr lang="fr-FR" sz="1400" i="1" dirty="0"/>
              <a:t>Station météo sur un mât de 1,5 m à Saint-Denis</a:t>
            </a:r>
          </a:p>
        </p:txBody>
      </p:sp>
      <p:pic>
        <p:nvPicPr>
          <p:cNvPr id="32" name="Image 31">
            <a:extLst>
              <a:ext uri="{FF2B5EF4-FFF2-40B4-BE49-F238E27FC236}">
                <a16:creationId xmlns:a16="http://schemas.microsoft.com/office/drawing/2014/main" id="{68F11C06-8236-CD0B-9946-EF7FA53BEB2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888" y="3970010"/>
            <a:ext cx="1636555" cy="2181837"/>
          </a:xfrm>
          <a:prstGeom prst="rect">
            <a:avLst/>
          </a:prstGeom>
          <a:noFill/>
        </p:spPr>
      </p:pic>
      <p:sp>
        <p:nvSpPr>
          <p:cNvPr id="33" name="ZoneTexte 32">
            <a:extLst>
              <a:ext uri="{FF2B5EF4-FFF2-40B4-BE49-F238E27FC236}">
                <a16:creationId xmlns:a16="http://schemas.microsoft.com/office/drawing/2014/main" id="{F38BBFA1-5066-CD5B-F122-EB3A450002AF}"/>
              </a:ext>
            </a:extLst>
          </p:cNvPr>
          <p:cNvSpPr txBox="1"/>
          <p:nvPr/>
        </p:nvSpPr>
        <p:spPr>
          <a:xfrm>
            <a:off x="7118870" y="2225436"/>
            <a:ext cx="8194470" cy="584775"/>
          </a:xfrm>
          <a:prstGeom prst="rect">
            <a:avLst/>
          </a:prstGeom>
          <a:noFill/>
        </p:spPr>
        <p:txBody>
          <a:bodyPr wrap="square" rtlCol="0">
            <a:spAutoFit/>
          </a:bodyPr>
          <a:lstStyle>
            <a:defPPr>
              <a:defRPr lang="fr-FR"/>
            </a:defPPr>
            <a:lvl1pPr>
              <a:defRPr sz="1600"/>
            </a:lvl1pPr>
          </a:lstStyle>
          <a:p>
            <a:r>
              <a:rPr lang="fr-FR" b="1" dirty="0"/>
              <a:t>II / Suivi des retombées en HAP sur les trois micro-fermes</a:t>
            </a:r>
          </a:p>
          <a:p>
            <a:r>
              <a:rPr lang="fr-FR" dirty="0">
                <a:solidFill>
                  <a:srgbClr val="000000"/>
                </a:solidFill>
              </a:rPr>
              <a:t>    (mesures des dépôts et des concentrations dans l’air)</a:t>
            </a:r>
          </a:p>
        </p:txBody>
      </p:sp>
      <p:sp>
        <p:nvSpPr>
          <p:cNvPr id="35" name="ZoneTexte 34">
            <a:extLst>
              <a:ext uri="{FF2B5EF4-FFF2-40B4-BE49-F238E27FC236}">
                <a16:creationId xmlns:a16="http://schemas.microsoft.com/office/drawing/2014/main" id="{277C693D-10E3-9DD8-1B3E-C2D5D55AC2EC}"/>
              </a:ext>
            </a:extLst>
          </p:cNvPr>
          <p:cNvSpPr txBox="1"/>
          <p:nvPr/>
        </p:nvSpPr>
        <p:spPr>
          <a:xfrm>
            <a:off x="6558492" y="5873229"/>
            <a:ext cx="5195652" cy="584775"/>
          </a:xfrm>
          <a:prstGeom prst="rect">
            <a:avLst/>
          </a:prstGeom>
          <a:noFill/>
        </p:spPr>
        <p:txBody>
          <a:bodyPr wrap="square" rtlCol="0">
            <a:spAutoFit/>
          </a:bodyPr>
          <a:lstStyle>
            <a:defPPr>
              <a:defRPr lang="fr-FR"/>
            </a:defPPr>
            <a:lvl1pPr>
              <a:defRPr sz="1600"/>
            </a:lvl1pPr>
          </a:lstStyle>
          <a:p>
            <a:r>
              <a:rPr lang="fr-FR" b="1" dirty="0"/>
              <a:t>III / Prélèvements et analyses de sol des futures parcelles expérimentales et de l’eau d’irrigation des cultures</a:t>
            </a:r>
            <a:endParaRPr lang="fr-FR" dirty="0">
              <a:solidFill>
                <a:srgbClr val="000000"/>
              </a:solidFill>
            </a:endParaRPr>
          </a:p>
        </p:txBody>
      </p:sp>
      <p:sp>
        <p:nvSpPr>
          <p:cNvPr id="4" name="ZoneTexte 3">
            <a:extLst>
              <a:ext uri="{FF2B5EF4-FFF2-40B4-BE49-F238E27FC236}">
                <a16:creationId xmlns:a16="http://schemas.microsoft.com/office/drawing/2014/main" id="{D96BB44D-7532-0E4E-4937-9B20D6EF279F}"/>
              </a:ext>
            </a:extLst>
          </p:cNvPr>
          <p:cNvSpPr txBox="1"/>
          <p:nvPr/>
        </p:nvSpPr>
        <p:spPr>
          <a:xfrm>
            <a:off x="7917947" y="5140573"/>
            <a:ext cx="3836197" cy="523220"/>
          </a:xfrm>
          <a:prstGeom prst="rect">
            <a:avLst/>
          </a:prstGeom>
          <a:noFill/>
        </p:spPr>
        <p:txBody>
          <a:bodyPr wrap="square" rtlCol="0">
            <a:spAutoFit/>
          </a:bodyPr>
          <a:lstStyle/>
          <a:p>
            <a:r>
              <a:rPr lang="fr-FR" sz="1400" i="1" dirty="0"/>
              <a:t>Jauge pour mesures de dépôts atmosphériques (à gauche) et préleveur automatique DA80 (à droite) </a:t>
            </a:r>
          </a:p>
        </p:txBody>
      </p:sp>
    </p:spTree>
    <p:extLst>
      <p:ext uri="{BB962C8B-B14F-4D97-AF65-F5344CB8AC3E}">
        <p14:creationId xmlns:p14="http://schemas.microsoft.com/office/powerpoint/2010/main" val="4197041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AA83D1D9-3201-71D4-8BBD-98DBD07FF13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B6B0CF0-CB6A-A692-FDB4-7639EBB6F0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re 1">
            <a:extLst>
              <a:ext uri="{FF2B5EF4-FFF2-40B4-BE49-F238E27FC236}">
                <a16:creationId xmlns:a16="http://schemas.microsoft.com/office/drawing/2014/main" id="{013B96FE-CA9C-F5E8-E34F-4372DA6B2E1C}"/>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Méthodologie</a:t>
            </a:r>
          </a:p>
        </p:txBody>
      </p:sp>
      <p:sp>
        <p:nvSpPr>
          <p:cNvPr id="7" name="ZoneTexte 6">
            <a:extLst>
              <a:ext uri="{FF2B5EF4-FFF2-40B4-BE49-F238E27FC236}">
                <a16:creationId xmlns:a16="http://schemas.microsoft.com/office/drawing/2014/main" id="{904FAFC1-22E9-8EF4-7040-999CCE082BF0}"/>
              </a:ext>
            </a:extLst>
          </p:cNvPr>
          <p:cNvSpPr txBox="1"/>
          <p:nvPr/>
        </p:nvSpPr>
        <p:spPr>
          <a:xfrm>
            <a:off x="3749288" y="1174681"/>
            <a:ext cx="7272808" cy="646331"/>
          </a:xfrm>
          <a:prstGeom prst="rect">
            <a:avLst/>
          </a:prstGeom>
          <a:noFill/>
        </p:spPr>
        <p:txBody>
          <a:bodyPr wrap="square" rtlCol="0">
            <a:spAutoFit/>
          </a:bodyPr>
          <a:lstStyle/>
          <a:p>
            <a:r>
              <a:rPr lang="fr-FR" b="1" dirty="0"/>
              <a:t>Liste des HAP analysés</a:t>
            </a:r>
            <a:r>
              <a:rPr lang="fr-FR" dirty="0"/>
              <a:t> selon leur nombre de cycles aromatiques </a:t>
            </a:r>
          </a:p>
          <a:p>
            <a:endParaRPr lang="fr-FR" dirty="0"/>
          </a:p>
        </p:txBody>
      </p:sp>
      <p:pic>
        <p:nvPicPr>
          <p:cNvPr id="8" name="Image 7">
            <a:extLst>
              <a:ext uri="{FF2B5EF4-FFF2-40B4-BE49-F238E27FC236}">
                <a16:creationId xmlns:a16="http://schemas.microsoft.com/office/drawing/2014/main" id="{2AF26D86-9F1C-17D2-BE2D-81ED8B886E67}"/>
              </a:ext>
            </a:extLst>
          </p:cNvPr>
          <p:cNvPicPr>
            <a:picLocks noChangeAspect="1"/>
          </p:cNvPicPr>
          <p:nvPr/>
        </p:nvPicPr>
        <p:blipFill rotWithShape="1">
          <a:blip r:embed="rId4"/>
          <a:srcRect b="1515"/>
          <a:stretch/>
        </p:blipFill>
        <p:spPr>
          <a:xfrm>
            <a:off x="3737810" y="1565702"/>
            <a:ext cx="6202476" cy="4644352"/>
          </a:xfrm>
          <a:prstGeom prst="rect">
            <a:avLst/>
          </a:prstGeom>
        </p:spPr>
      </p:pic>
      <p:sp>
        <p:nvSpPr>
          <p:cNvPr id="9" name="Rectangle : coins arrondis 8">
            <a:extLst>
              <a:ext uri="{FF2B5EF4-FFF2-40B4-BE49-F238E27FC236}">
                <a16:creationId xmlns:a16="http://schemas.microsoft.com/office/drawing/2014/main" id="{58C5EE8B-DE64-9140-4BC3-302F43964B58}"/>
              </a:ext>
            </a:extLst>
          </p:cNvPr>
          <p:cNvSpPr/>
          <p:nvPr/>
        </p:nvSpPr>
        <p:spPr>
          <a:xfrm>
            <a:off x="9138410" y="4400274"/>
            <a:ext cx="743744" cy="830997"/>
          </a:xfrm>
          <a:prstGeom prst="roundRect">
            <a:avLst/>
          </a:prstGeom>
          <a:solidFill>
            <a:schemeClr val="accent2">
              <a:lumMod val="20000"/>
              <a:lumOff val="80000"/>
              <a:alpha val="33000"/>
            </a:schemeClr>
          </a:solidFill>
          <a:ln w="38100">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B7E29E66-9A92-58AB-FE3B-66BD9B293BAB}"/>
              </a:ext>
            </a:extLst>
          </p:cNvPr>
          <p:cNvSpPr txBox="1"/>
          <p:nvPr/>
        </p:nvSpPr>
        <p:spPr>
          <a:xfrm>
            <a:off x="9965900" y="4215607"/>
            <a:ext cx="850220" cy="1200329"/>
          </a:xfrm>
          <a:prstGeom prst="rect">
            <a:avLst/>
          </a:prstGeom>
          <a:noFill/>
        </p:spPr>
        <p:txBody>
          <a:bodyPr wrap="square" rtlCol="0">
            <a:spAutoFit/>
          </a:bodyPr>
          <a:lstStyle/>
          <a:p>
            <a:r>
              <a:rPr lang="fr-FR" sz="1200" dirty="0">
                <a:solidFill>
                  <a:schemeClr val="accent2">
                    <a:lumMod val="60000"/>
                    <a:lumOff val="40000"/>
                  </a:schemeClr>
                </a:solidFill>
              </a:rPr>
              <a:t>B(a)P: HAP le plus toxique pour l’Homme</a:t>
            </a:r>
          </a:p>
        </p:txBody>
      </p:sp>
      <p:sp>
        <p:nvSpPr>
          <p:cNvPr id="11" name="Rectangle : coins arrondis 10">
            <a:extLst>
              <a:ext uri="{FF2B5EF4-FFF2-40B4-BE49-F238E27FC236}">
                <a16:creationId xmlns:a16="http://schemas.microsoft.com/office/drawing/2014/main" id="{E2BB78F3-44BF-795C-EC18-B5F44A266744}"/>
              </a:ext>
            </a:extLst>
          </p:cNvPr>
          <p:cNvSpPr/>
          <p:nvPr/>
        </p:nvSpPr>
        <p:spPr>
          <a:xfrm>
            <a:off x="5705690" y="3491834"/>
            <a:ext cx="1008112" cy="774004"/>
          </a:xfrm>
          <a:prstGeom prst="roundRect">
            <a:avLst/>
          </a:prstGeom>
          <a:noFill/>
          <a:ln w="38100">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399BF5A9-39E0-A4C7-D694-013D5E6CDE39}"/>
              </a:ext>
            </a:extLst>
          </p:cNvPr>
          <p:cNvSpPr/>
          <p:nvPr/>
        </p:nvSpPr>
        <p:spPr>
          <a:xfrm>
            <a:off x="6713802" y="3491834"/>
            <a:ext cx="1728192" cy="774004"/>
          </a:xfrm>
          <a:prstGeom prst="roundRect">
            <a:avLst/>
          </a:prstGeom>
          <a:noFill/>
          <a:ln w="38100">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D43EBA57-E4CC-3DEA-6BF7-29D0264BB35B}"/>
              </a:ext>
            </a:extLst>
          </p:cNvPr>
          <p:cNvSpPr/>
          <p:nvPr/>
        </p:nvSpPr>
        <p:spPr>
          <a:xfrm>
            <a:off x="2237663" y="4989950"/>
            <a:ext cx="1601924" cy="1061829"/>
          </a:xfrm>
          <a:prstGeom prst="rect">
            <a:avLst/>
          </a:prstGeom>
          <a:ln w="12700">
            <a:noFill/>
          </a:ln>
        </p:spPr>
        <p:txBody>
          <a:bodyPr wrap="square">
            <a:spAutoFit/>
          </a:bodyPr>
          <a:lstStyle/>
          <a:p>
            <a:r>
              <a:rPr lang="fr-FR" sz="1050" b="1" dirty="0">
                <a:solidFill>
                  <a:schemeClr val="accent2">
                    <a:lumMod val="60000"/>
                    <a:lumOff val="40000"/>
                  </a:schemeClr>
                </a:solidFill>
              </a:rPr>
              <a:t>HAP </a:t>
            </a:r>
            <a:r>
              <a:rPr lang="fr-FR" sz="1050" dirty="0">
                <a:solidFill>
                  <a:schemeClr val="accent2">
                    <a:lumMod val="60000"/>
                    <a:lumOff val="40000"/>
                  </a:schemeClr>
                </a:solidFill>
              </a:rPr>
              <a:t>réglementés dans denrées alimentaires : CE n°1881/2006 modifié (n°835/2011)</a:t>
            </a:r>
          </a:p>
          <a:p>
            <a:r>
              <a:rPr lang="fr-FR" sz="1050" dirty="0">
                <a:solidFill>
                  <a:schemeClr val="accent2">
                    <a:lumMod val="60000"/>
                    <a:lumOff val="40000"/>
                  </a:schemeClr>
                </a:solidFill>
                <a:sym typeface="Wingdings" panose="05000000000000000000" pitchFamily="2" charset="2"/>
              </a:rPr>
              <a:t> </a:t>
            </a:r>
            <a:r>
              <a:rPr lang="fr-FR" sz="1050" b="1" dirty="0">
                <a:solidFill>
                  <a:schemeClr val="accent2">
                    <a:lumMod val="60000"/>
                    <a:lumOff val="40000"/>
                  </a:schemeClr>
                </a:solidFill>
                <a:sym typeface="Wingdings" panose="05000000000000000000" pitchFamily="2" charset="2"/>
              </a:rPr>
              <a:t>4 HAP: </a:t>
            </a:r>
            <a:r>
              <a:rPr lang="en-US" sz="1050" b="1" dirty="0" err="1">
                <a:solidFill>
                  <a:schemeClr val="accent2">
                    <a:lumMod val="60000"/>
                    <a:lumOff val="40000"/>
                  </a:schemeClr>
                </a:solidFill>
              </a:rPr>
              <a:t>BaP</a:t>
            </a:r>
            <a:r>
              <a:rPr lang="en-US" sz="1050" b="1" dirty="0">
                <a:solidFill>
                  <a:schemeClr val="accent2">
                    <a:lumMod val="60000"/>
                    <a:lumOff val="40000"/>
                  </a:schemeClr>
                </a:solidFill>
              </a:rPr>
              <a:t>, </a:t>
            </a:r>
            <a:r>
              <a:rPr lang="en-US" sz="1050" b="1" dirty="0" err="1">
                <a:solidFill>
                  <a:schemeClr val="accent2">
                    <a:lumMod val="60000"/>
                    <a:lumOff val="40000"/>
                  </a:schemeClr>
                </a:solidFill>
              </a:rPr>
              <a:t>BaA</a:t>
            </a:r>
            <a:r>
              <a:rPr lang="en-US" sz="1050" b="1" dirty="0">
                <a:solidFill>
                  <a:schemeClr val="accent2">
                    <a:lumMod val="60000"/>
                    <a:lumOff val="40000"/>
                  </a:schemeClr>
                </a:solidFill>
              </a:rPr>
              <a:t>, </a:t>
            </a:r>
            <a:r>
              <a:rPr lang="en-US" sz="1050" b="1" dirty="0" err="1">
                <a:solidFill>
                  <a:schemeClr val="accent2">
                    <a:lumMod val="60000"/>
                    <a:lumOff val="40000"/>
                  </a:schemeClr>
                </a:solidFill>
              </a:rPr>
              <a:t>BbF</a:t>
            </a:r>
            <a:r>
              <a:rPr lang="en-US" sz="1050" b="1" dirty="0">
                <a:solidFill>
                  <a:schemeClr val="accent2">
                    <a:lumMod val="60000"/>
                    <a:lumOff val="40000"/>
                  </a:schemeClr>
                </a:solidFill>
              </a:rPr>
              <a:t>, CHR</a:t>
            </a:r>
            <a:endParaRPr lang="fr-FR" sz="1050" b="1" dirty="0">
              <a:solidFill>
                <a:schemeClr val="accent2">
                  <a:lumMod val="60000"/>
                  <a:lumOff val="40000"/>
                </a:schemeClr>
              </a:solidFill>
            </a:endParaRPr>
          </a:p>
        </p:txBody>
      </p:sp>
      <p:sp>
        <p:nvSpPr>
          <p:cNvPr id="14" name="Rectangle : coins arrondis 13">
            <a:extLst>
              <a:ext uri="{FF2B5EF4-FFF2-40B4-BE49-F238E27FC236}">
                <a16:creationId xmlns:a16="http://schemas.microsoft.com/office/drawing/2014/main" id="{894B6D49-9CE7-1F20-D270-DABB88BC887F}"/>
              </a:ext>
            </a:extLst>
          </p:cNvPr>
          <p:cNvSpPr/>
          <p:nvPr/>
        </p:nvSpPr>
        <p:spPr>
          <a:xfrm>
            <a:off x="6713801" y="4409854"/>
            <a:ext cx="1064679" cy="821417"/>
          </a:xfrm>
          <a:prstGeom prst="roundRect">
            <a:avLst/>
          </a:prstGeom>
          <a:noFill/>
          <a:ln w="38100">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9A36C135-EB1F-1DCC-ED7F-6DDFA6B7777B}"/>
              </a:ext>
            </a:extLst>
          </p:cNvPr>
          <p:cNvSpPr/>
          <p:nvPr/>
        </p:nvSpPr>
        <p:spPr>
          <a:xfrm>
            <a:off x="2238637" y="3852853"/>
            <a:ext cx="1601924" cy="1061829"/>
          </a:xfrm>
          <a:prstGeom prst="rect">
            <a:avLst/>
          </a:prstGeom>
        </p:spPr>
        <p:txBody>
          <a:bodyPr wrap="square">
            <a:spAutoFit/>
          </a:bodyPr>
          <a:lstStyle/>
          <a:p>
            <a:r>
              <a:rPr lang="fr-FR" sz="1050" b="1" dirty="0">
                <a:solidFill>
                  <a:schemeClr val="tx1">
                    <a:lumMod val="60000"/>
                    <a:lumOff val="40000"/>
                  </a:schemeClr>
                </a:solidFill>
              </a:rPr>
              <a:t>HAP </a:t>
            </a:r>
            <a:r>
              <a:rPr lang="fr-FR" sz="1050" dirty="0">
                <a:solidFill>
                  <a:schemeClr val="tx1">
                    <a:lumMod val="60000"/>
                    <a:lumOff val="40000"/>
                  </a:schemeClr>
                </a:solidFill>
              </a:rPr>
              <a:t>réglementés dans l’air:  R221-1 code environnement- modifié par décret n°2010-1250/ valeur de 1 </a:t>
            </a:r>
            <a:r>
              <a:rPr lang="fr-FR" sz="1050" dirty="0" err="1">
                <a:solidFill>
                  <a:schemeClr val="tx1">
                    <a:lumMod val="60000"/>
                    <a:lumOff val="40000"/>
                  </a:schemeClr>
                </a:solidFill>
              </a:rPr>
              <a:t>ng</a:t>
            </a:r>
            <a:r>
              <a:rPr lang="fr-FR" sz="1050" dirty="0">
                <a:solidFill>
                  <a:schemeClr val="tx1">
                    <a:lumMod val="60000"/>
                    <a:lumOff val="40000"/>
                  </a:schemeClr>
                </a:solidFill>
              </a:rPr>
              <a:t>/m</a:t>
            </a:r>
            <a:r>
              <a:rPr lang="fr-FR" sz="1050" baseline="30000" dirty="0">
                <a:solidFill>
                  <a:schemeClr val="tx1">
                    <a:lumMod val="60000"/>
                    <a:lumOff val="40000"/>
                  </a:schemeClr>
                </a:solidFill>
              </a:rPr>
              <a:t>3</a:t>
            </a:r>
          </a:p>
          <a:p>
            <a:r>
              <a:rPr lang="fr-FR" sz="1050" b="1" dirty="0">
                <a:solidFill>
                  <a:schemeClr val="tx1">
                    <a:lumMod val="60000"/>
                    <a:lumOff val="40000"/>
                  </a:schemeClr>
                </a:solidFill>
                <a:sym typeface="Wingdings" panose="05000000000000000000" pitchFamily="2" charset="2"/>
              </a:rPr>
              <a:t> </a:t>
            </a:r>
            <a:r>
              <a:rPr lang="fr-FR" sz="1050" b="1" dirty="0" err="1">
                <a:solidFill>
                  <a:schemeClr val="tx1">
                    <a:lumMod val="60000"/>
                    <a:lumOff val="40000"/>
                  </a:schemeClr>
                </a:solidFill>
                <a:sym typeface="Wingdings" panose="05000000000000000000" pitchFamily="2" charset="2"/>
              </a:rPr>
              <a:t>BaP</a:t>
            </a:r>
            <a:r>
              <a:rPr lang="fr-FR" sz="1050" b="1" dirty="0">
                <a:solidFill>
                  <a:schemeClr val="tx1">
                    <a:lumMod val="60000"/>
                    <a:lumOff val="40000"/>
                  </a:schemeClr>
                </a:solidFill>
                <a:sym typeface="Wingdings" panose="05000000000000000000" pitchFamily="2" charset="2"/>
              </a:rPr>
              <a:t> (PM10)</a:t>
            </a:r>
            <a:endParaRPr lang="fr-FR" sz="1050" b="1" dirty="0">
              <a:solidFill>
                <a:schemeClr val="tx1">
                  <a:lumMod val="60000"/>
                  <a:lumOff val="40000"/>
                </a:schemeClr>
              </a:solidFill>
            </a:endParaRPr>
          </a:p>
        </p:txBody>
      </p:sp>
      <p:sp>
        <p:nvSpPr>
          <p:cNvPr id="16" name="Rectangle : coins arrondis 15">
            <a:extLst>
              <a:ext uri="{FF2B5EF4-FFF2-40B4-BE49-F238E27FC236}">
                <a16:creationId xmlns:a16="http://schemas.microsoft.com/office/drawing/2014/main" id="{F1B0C738-98FE-5028-2A59-A9928794813B}"/>
              </a:ext>
            </a:extLst>
          </p:cNvPr>
          <p:cNvSpPr/>
          <p:nvPr/>
        </p:nvSpPr>
        <p:spPr>
          <a:xfrm>
            <a:off x="9090066" y="4341900"/>
            <a:ext cx="850220" cy="950489"/>
          </a:xfrm>
          <a:prstGeom prst="roundRect">
            <a:avLst/>
          </a:prstGeom>
          <a:noFill/>
          <a:ln w="38100">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D9E5666-9CC3-C7B6-BE8B-BCF202574A34}"/>
              </a:ext>
            </a:extLst>
          </p:cNvPr>
          <p:cNvSpPr/>
          <p:nvPr/>
        </p:nvSpPr>
        <p:spPr>
          <a:xfrm>
            <a:off x="6782964" y="2803555"/>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4015E201-BB81-7563-FA35-91ABC2EC2BF1}"/>
              </a:ext>
            </a:extLst>
          </p:cNvPr>
          <p:cNvSpPr/>
          <p:nvPr/>
        </p:nvSpPr>
        <p:spPr>
          <a:xfrm>
            <a:off x="7778480" y="2788530"/>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B05F1C17-B47B-D3B3-86A0-B13D39CC5B07}"/>
              </a:ext>
            </a:extLst>
          </p:cNvPr>
          <p:cNvSpPr/>
          <p:nvPr/>
        </p:nvSpPr>
        <p:spPr>
          <a:xfrm>
            <a:off x="8478670" y="2788530"/>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AABFAB2-EE37-5073-0E09-13B097BF77D8}"/>
              </a:ext>
            </a:extLst>
          </p:cNvPr>
          <p:cNvSpPr/>
          <p:nvPr/>
        </p:nvSpPr>
        <p:spPr>
          <a:xfrm>
            <a:off x="3871022" y="3689774"/>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3F77CD2A-3A03-505D-A22B-0022E5BE2C63}"/>
              </a:ext>
            </a:extLst>
          </p:cNvPr>
          <p:cNvSpPr/>
          <p:nvPr/>
        </p:nvSpPr>
        <p:spPr>
          <a:xfrm>
            <a:off x="4643543" y="3689774"/>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F924DB92-888D-6C3E-3F4D-32596F2F3134}"/>
              </a:ext>
            </a:extLst>
          </p:cNvPr>
          <p:cNvSpPr/>
          <p:nvPr/>
        </p:nvSpPr>
        <p:spPr>
          <a:xfrm>
            <a:off x="5753478" y="3671026"/>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A31F17C7-AEAC-66F4-BDCC-0FF67EF1573B}"/>
              </a:ext>
            </a:extLst>
          </p:cNvPr>
          <p:cNvSpPr/>
          <p:nvPr/>
        </p:nvSpPr>
        <p:spPr>
          <a:xfrm>
            <a:off x="6782964" y="3671026"/>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073960E8-C0BE-A496-B7B3-965EA9061986}"/>
              </a:ext>
            </a:extLst>
          </p:cNvPr>
          <p:cNvSpPr/>
          <p:nvPr/>
        </p:nvSpPr>
        <p:spPr>
          <a:xfrm>
            <a:off x="8511156" y="3683785"/>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AA44F835-C667-27C8-2303-B1E69EF7E72D}"/>
              </a:ext>
            </a:extLst>
          </p:cNvPr>
          <p:cNvSpPr/>
          <p:nvPr/>
        </p:nvSpPr>
        <p:spPr>
          <a:xfrm>
            <a:off x="4643543" y="4654913"/>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0BAD9508-857B-8DC1-944F-5F55A0628A81}"/>
              </a:ext>
            </a:extLst>
          </p:cNvPr>
          <p:cNvSpPr/>
          <p:nvPr/>
        </p:nvSpPr>
        <p:spPr>
          <a:xfrm>
            <a:off x="5741342" y="4655129"/>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E4C20182-8E3F-19FC-D76B-F8E5421FCFBB}"/>
              </a:ext>
            </a:extLst>
          </p:cNvPr>
          <p:cNvSpPr/>
          <p:nvPr/>
        </p:nvSpPr>
        <p:spPr>
          <a:xfrm>
            <a:off x="6782964" y="4670732"/>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ADB196B-9BD1-A2E6-8658-2EAFF3AA3BF5}"/>
              </a:ext>
            </a:extLst>
          </p:cNvPr>
          <p:cNvSpPr/>
          <p:nvPr/>
        </p:nvSpPr>
        <p:spPr>
          <a:xfrm>
            <a:off x="7797299" y="4671764"/>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7A19E8F7-640C-02ED-8E5F-ECF926CE137B}"/>
              </a:ext>
            </a:extLst>
          </p:cNvPr>
          <p:cNvSpPr/>
          <p:nvPr/>
        </p:nvSpPr>
        <p:spPr>
          <a:xfrm>
            <a:off x="8483685" y="4654913"/>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AF6AE8EB-52B9-00AE-E038-C703E8529772}"/>
              </a:ext>
            </a:extLst>
          </p:cNvPr>
          <p:cNvSpPr/>
          <p:nvPr/>
        </p:nvSpPr>
        <p:spPr>
          <a:xfrm>
            <a:off x="9188890" y="4655129"/>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2C4348EE-9DFB-A0A3-8E5C-AE1780F76F0A}"/>
              </a:ext>
            </a:extLst>
          </p:cNvPr>
          <p:cNvSpPr/>
          <p:nvPr/>
        </p:nvSpPr>
        <p:spPr>
          <a:xfrm>
            <a:off x="3886808" y="5667935"/>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a:extLst>
              <a:ext uri="{FF2B5EF4-FFF2-40B4-BE49-F238E27FC236}">
                <a16:creationId xmlns:a16="http://schemas.microsoft.com/office/drawing/2014/main" id="{94628507-5114-B3ED-4B2A-0A023BE4C89F}"/>
              </a:ext>
            </a:extLst>
          </p:cNvPr>
          <p:cNvSpPr/>
          <p:nvPr/>
        </p:nvSpPr>
        <p:spPr>
          <a:xfrm>
            <a:off x="4663110" y="5667824"/>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a:extLst>
              <a:ext uri="{FF2B5EF4-FFF2-40B4-BE49-F238E27FC236}">
                <a16:creationId xmlns:a16="http://schemas.microsoft.com/office/drawing/2014/main" id="{0F6D40B1-6F24-0C1F-774D-E93F981750A0}"/>
              </a:ext>
            </a:extLst>
          </p:cNvPr>
          <p:cNvSpPr/>
          <p:nvPr/>
        </p:nvSpPr>
        <p:spPr>
          <a:xfrm>
            <a:off x="5712778" y="5673676"/>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a:extLst>
              <a:ext uri="{FF2B5EF4-FFF2-40B4-BE49-F238E27FC236}">
                <a16:creationId xmlns:a16="http://schemas.microsoft.com/office/drawing/2014/main" id="{943CC209-F84A-4287-45FF-B24DDDBE1FA2}"/>
              </a:ext>
            </a:extLst>
          </p:cNvPr>
          <p:cNvSpPr/>
          <p:nvPr/>
        </p:nvSpPr>
        <p:spPr>
          <a:xfrm>
            <a:off x="6779578" y="5673676"/>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a:extLst>
              <a:ext uri="{FF2B5EF4-FFF2-40B4-BE49-F238E27FC236}">
                <a16:creationId xmlns:a16="http://schemas.microsoft.com/office/drawing/2014/main" id="{3E621A07-3667-16BF-A95B-D7035D2F3827}"/>
              </a:ext>
            </a:extLst>
          </p:cNvPr>
          <p:cNvSpPr/>
          <p:nvPr/>
        </p:nvSpPr>
        <p:spPr>
          <a:xfrm>
            <a:off x="7793140" y="5680520"/>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FD0C239C-EE14-9A18-92F9-75119769BEFD}"/>
              </a:ext>
            </a:extLst>
          </p:cNvPr>
          <p:cNvSpPr/>
          <p:nvPr/>
        </p:nvSpPr>
        <p:spPr>
          <a:xfrm>
            <a:off x="8489556" y="5661992"/>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B9F56592-A0CA-45B2-84FB-6D794922D4B6}"/>
              </a:ext>
            </a:extLst>
          </p:cNvPr>
          <p:cNvSpPr/>
          <p:nvPr/>
        </p:nvSpPr>
        <p:spPr>
          <a:xfrm>
            <a:off x="2361918" y="1564808"/>
            <a:ext cx="106476" cy="72008"/>
          </a:xfrm>
          <a:prstGeom prst="rect">
            <a:avLst/>
          </a:prstGeom>
          <a:solidFill>
            <a:srgbClr val="92D050"/>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AD2C2D1A-D4E8-6165-7AE2-9D611C499A16}"/>
              </a:ext>
            </a:extLst>
          </p:cNvPr>
          <p:cNvSpPr txBox="1"/>
          <p:nvPr/>
        </p:nvSpPr>
        <p:spPr>
          <a:xfrm>
            <a:off x="2492221" y="1466684"/>
            <a:ext cx="1217000" cy="461665"/>
          </a:xfrm>
          <a:prstGeom prst="rect">
            <a:avLst/>
          </a:prstGeom>
          <a:noFill/>
        </p:spPr>
        <p:txBody>
          <a:bodyPr wrap="none" rtlCol="0">
            <a:spAutoFit/>
          </a:bodyPr>
          <a:lstStyle/>
          <a:p>
            <a:r>
              <a:rPr lang="fr-FR" sz="1200" dirty="0">
                <a:solidFill>
                  <a:schemeClr val="accent3">
                    <a:lumMod val="50000"/>
                  </a:schemeClr>
                </a:solidFill>
              </a:rPr>
              <a:t>20 HAP: </a:t>
            </a:r>
          </a:p>
          <a:p>
            <a:r>
              <a:rPr lang="fr-FR" sz="1200" dirty="0">
                <a:solidFill>
                  <a:schemeClr val="accent3">
                    <a:lumMod val="50000"/>
                  </a:schemeClr>
                </a:solidFill>
              </a:rPr>
              <a:t>sol et végétaux</a:t>
            </a:r>
          </a:p>
        </p:txBody>
      </p:sp>
      <p:sp>
        <p:nvSpPr>
          <p:cNvPr id="39" name="Rectangle 38">
            <a:extLst>
              <a:ext uri="{FF2B5EF4-FFF2-40B4-BE49-F238E27FC236}">
                <a16:creationId xmlns:a16="http://schemas.microsoft.com/office/drawing/2014/main" id="{31C17B74-32F2-8896-4C82-23B6E5A95D8C}"/>
              </a:ext>
            </a:extLst>
          </p:cNvPr>
          <p:cNvSpPr/>
          <p:nvPr/>
        </p:nvSpPr>
        <p:spPr>
          <a:xfrm>
            <a:off x="2361918" y="2044046"/>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0" name="ZoneTexte 39">
            <a:extLst>
              <a:ext uri="{FF2B5EF4-FFF2-40B4-BE49-F238E27FC236}">
                <a16:creationId xmlns:a16="http://schemas.microsoft.com/office/drawing/2014/main" id="{23BF25D7-5558-BC36-BC80-363B20170580}"/>
              </a:ext>
            </a:extLst>
          </p:cNvPr>
          <p:cNvSpPr txBox="1"/>
          <p:nvPr/>
        </p:nvSpPr>
        <p:spPr>
          <a:xfrm>
            <a:off x="2473403" y="1920682"/>
            <a:ext cx="1151992" cy="646331"/>
          </a:xfrm>
          <a:prstGeom prst="rect">
            <a:avLst/>
          </a:prstGeom>
          <a:noFill/>
        </p:spPr>
        <p:txBody>
          <a:bodyPr wrap="square" rtlCol="0">
            <a:spAutoFit/>
          </a:bodyPr>
          <a:lstStyle/>
          <a:p>
            <a:r>
              <a:rPr lang="fr-FR" sz="1200" dirty="0">
                <a:solidFill>
                  <a:schemeClr val="accent2">
                    <a:lumMod val="75000"/>
                  </a:schemeClr>
                </a:solidFill>
              </a:rPr>
              <a:t>18 HAP: </a:t>
            </a:r>
          </a:p>
          <a:p>
            <a:r>
              <a:rPr lang="fr-FR" sz="1200" dirty="0">
                <a:solidFill>
                  <a:schemeClr val="accent2">
                    <a:lumMod val="75000"/>
                  </a:schemeClr>
                </a:solidFill>
              </a:rPr>
              <a:t>Dépôts, gaz, particules</a:t>
            </a:r>
          </a:p>
        </p:txBody>
      </p:sp>
      <p:sp>
        <p:nvSpPr>
          <p:cNvPr id="41" name="Rectangle 40">
            <a:extLst>
              <a:ext uri="{FF2B5EF4-FFF2-40B4-BE49-F238E27FC236}">
                <a16:creationId xmlns:a16="http://schemas.microsoft.com/office/drawing/2014/main" id="{9F4941B1-98B7-FB17-1B7C-F6DA4DE6AC3C}"/>
              </a:ext>
            </a:extLst>
          </p:cNvPr>
          <p:cNvSpPr/>
          <p:nvPr/>
        </p:nvSpPr>
        <p:spPr>
          <a:xfrm>
            <a:off x="3886808" y="2839559"/>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2" name="Rectangle 41">
            <a:extLst>
              <a:ext uri="{FF2B5EF4-FFF2-40B4-BE49-F238E27FC236}">
                <a16:creationId xmlns:a16="http://schemas.microsoft.com/office/drawing/2014/main" id="{66B2776B-0518-5FED-FDBA-5E8A1E046A77}"/>
              </a:ext>
            </a:extLst>
          </p:cNvPr>
          <p:cNvSpPr/>
          <p:nvPr/>
        </p:nvSpPr>
        <p:spPr>
          <a:xfrm>
            <a:off x="4631195" y="2839559"/>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3" name="Rectangle 42">
            <a:extLst>
              <a:ext uri="{FF2B5EF4-FFF2-40B4-BE49-F238E27FC236}">
                <a16:creationId xmlns:a16="http://schemas.microsoft.com/office/drawing/2014/main" id="{79DF8E45-A876-CB89-5BD8-59E3A290F6E2}"/>
              </a:ext>
            </a:extLst>
          </p:cNvPr>
          <p:cNvSpPr/>
          <p:nvPr/>
        </p:nvSpPr>
        <p:spPr>
          <a:xfrm>
            <a:off x="5743472" y="2832881"/>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4" name="Rectangle 43">
            <a:extLst>
              <a:ext uri="{FF2B5EF4-FFF2-40B4-BE49-F238E27FC236}">
                <a16:creationId xmlns:a16="http://schemas.microsoft.com/office/drawing/2014/main" id="{4AB06A52-ECCB-4CAF-938D-9EF5E1CAC995}"/>
              </a:ext>
            </a:extLst>
          </p:cNvPr>
          <p:cNvSpPr/>
          <p:nvPr/>
        </p:nvSpPr>
        <p:spPr>
          <a:xfrm>
            <a:off x="6782964" y="2880054"/>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5" name="Rectangle 44">
            <a:extLst>
              <a:ext uri="{FF2B5EF4-FFF2-40B4-BE49-F238E27FC236}">
                <a16:creationId xmlns:a16="http://schemas.microsoft.com/office/drawing/2014/main" id="{D1979DD8-D33E-36EC-4105-20C9110E9FAA}"/>
              </a:ext>
            </a:extLst>
          </p:cNvPr>
          <p:cNvSpPr/>
          <p:nvPr/>
        </p:nvSpPr>
        <p:spPr>
          <a:xfrm>
            <a:off x="6159275" y="1933124"/>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6" name="Rectangle 45">
            <a:extLst>
              <a:ext uri="{FF2B5EF4-FFF2-40B4-BE49-F238E27FC236}">
                <a16:creationId xmlns:a16="http://schemas.microsoft.com/office/drawing/2014/main" id="{FDB1E6CD-64D0-BCDB-25DC-BB5D0D7DC8A3}"/>
              </a:ext>
            </a:extLst>
          </p:cNvPr>
          <p:cNvSpPr/>
          <p:nvPr/>
        </p:nvSpPr>
        <p:spPr>
          <a:xfrm>
            <a:off x="7769218" y="2870201"/>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7" name="Rectangle 46">
            <a:extLst>
              <a:ext uri="{FF2B5EF4-FFF2-40B4-BE49-F238E27FC236}">
                <a16:creationId xmlns:a16="http://schemas.microsoft.com/office/drawing/2014/main" id="{5B7C138C-BC73-7B3F-8EBB-9E19BCCC31F0}"/>
              </a:ext>
            </a:extLst>
          </p:cNvPr>
          <p:cNvSpPr/>
          <p:nvPr/>
        </p:nvSpPr>
        <p:spPr>
          <a:xfrm>
            <a:off x="3868839" y="3765953"/>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8" name="Rectangle 47">
            <a:extLst>
              <a:ext uri="{FF2B5EF4-FFF2-40B4-BE49-F238E27FC236}">
                <a16:creationId xmlns:a16="http://schemas.microsoft.com/office/drawing/2014/main" id="{46D85060-EA04-C6E5-01E1-B00415A5B3D0}"/>
              </a:ext>
            </a:extLst>
          </p:cNvPr>
          <p:cNvSpPr/>
          <p:nvPr/>
        </p:nvSpPr>
        <p:spPr>
          <a:xfrm>
            <a:off x="4638890" y="3765953"/>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49" name="Rectangle 48">
            <a:extLst>
              <a:ext uri="{FF2B5EF4-FFF2-40B4-BE49-F238E27FC236}">
                <a16:creationId xmlns:a16="http://schemas.microsoft.com/office/drawing/2014/main" id="{2306B310-BC13-3CEA-ADD0-4D72551FCE77}"/>
              </a:ext>
            </a:extLst>
          </p:cNvPr>
          <p:cNvSpPr/>
          <p:nvPr/>
        </p:nvSpPr>
        <p:spPr>
          <a:xfrm>
            <a:off x="5753478" y="3765953"/>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0" name="Rectangle 49">
            <a:extLst>
              <a:ext uri="{FF2B5EF4-FFF2-40B4-BE49-F238E27FC236}">
                <a16:creationId xmlns:a16="http://schemas.microsoft.com/office/drawing/2014/main" id="{3770719B-9B7F-FBE0-D941-325FA7E2E47A}"/>
              </a:ext>
            </a:extLst>
          </p:cNvPr>
          <p:cNvSpPr/>
          <p:nvPr/>
        </p:nvSpPr>
        <p:spPr>
          <a:xfrm>
            <a:off x="6782964" y="3744355"/>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1" name="Rectangle 50">
            <a:extLst>
              <a:ext uri="{FF2B5EF4-FFF2-40B4-BE49-F238E27FC236}">
                <a16:creationId xmlns:a16="http://schemas.microsoft.com/office/drawing/2014/main" id="{538F7A04-D310-AEEC-EC76-1158866D4066}"/>
              </a:ext>
            </a:extLst>
          </p:cNvPr>
          <p:cNvSpPr/>
          <p:nvPr/>
        </p:nvSpPr>
        <p:spPr>
          <a:xfrm>
            <a:off x="3850592" y="4651904"/>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2" name="Rectangle 51">
            <a:extLst>
              <a:ext uri="{FF2B5EF4-FFF2-40B4-BE49-F238E27FC236}">
                <a16:creationId xmlns:a16="http://schemas.microsoft.com/office/drawing/2014/main" id="{813C4DE9-AADA-AFE8-8D5A-2B0A5E6B0D93}"/>
              </a:ext>
            </a:extLst>
          </p:cNvPr>
          <p:cNvSpPr/>
          <p:nvPr/>
        </p:nvSpPr>
        <p:spPr>
          <a:xfrm>
            <a:off x="6782964" y="4768797"/>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3" name="Rectangle 52">
            <a:extLst>
              <a:ext uri="{FF2B5EF4-FFF2-40B4-BE49-F238E27FC236}">
                <a16:creationId xmlns:a16="http://schemas.microsoft.com/office/drawing/2014/main" id="{A905D4D6-90B0-89F9-8B8D-797BFEF72C5C}"/>
              </a:ext>
            </a:extLst>
          </p:cNvPr>
          <p:cNvSpPr/>
          <p:nvPr/>
        </p:nvSpPr>
        <p:spPr>
          <a:xfrm>
            <a:off x="7793140" y="4768797"/>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4" name="Rectangle 53">
            <a:extLst>
              <a:ext uri="{FF2B5EF4-FFF2-40B4-BE49-F238E27FC236}">
                <a16:creationId xmlns:a16="http://schemas.microsoft.com/office/drawing/2014/main" id="{6C544A95-7C75-7ABF-28DC-06633A506037}"/>
              </a:ext>
            </a:extLst>
          </p:cNvPr>
          <p:cNvSpPr/>
          <p:nvPr/>
        </p:nvSpPr>
        <p:spPr>
          <a:xfrm>
            <a:off x="8478670" y="4728149"/>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5" name="Rectangle 54">
            <a:extLst>
              <a:ext uri="{FF2B5EF4-FFF2-40B4-BE49-F238E27FC236}">
                <a16:creationId xmlns:a16="http://schemas.microsoft.com/office/drawing/2014/main" id="{7204CCD7-058A-4D21-B0FE-0A836467F005}"/>
              </a:ext>
            </a:extLst>
          </p:cNvPr>
          <p:cNvSpPr/>
          <p:nvPr/>
        </p:nvSpPr>
        <p:spPr>
          <a:xfrm>
            <a:off x="9183875" y="4728149"/>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6" name="Rectangle 55">
            <a:extLst>
              <a:ext uri="{FF2B5EF4-FFF2-40B4-BE49-F238E27FC236}">
                <a16:creationId xmlns:a16="http://schemas.microsoft.com/office/drawing/2014/main" id="{286C6E6B-D3DC-3A9A-3C4D-FD46831A20A5}"/>
              </a:ext>
            </a:extLst>
          </p:cNvPr>
          <p:cNvSpPr/>
          <p:nvPr/>
        </p:nvSpPr>
        <p:spPr>
          <a:xfrm>
            <a:off x="3886761" y="5745684"/>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7" name="Rectangle 56">
            <a:extLst>
              <a:ext uri="{FF2B5EF4-FFF2-40B4-BE49-F238E27FC236}">
                <a16:creationId xmlns:a16="http://schemas.microsoft.com/office/drawing/2014/main" id="{2164AC09-7DA6-2BA2-1473-37321C492510}"/>
              </a:ext>
            </a:extLst>
          </p:cNvPr>
          <p:cNvSpPr/>
          <p:nvPr/>
        </p:nvSpPr>
        <p:spPr>
          <a:xfrm>
            <a:off x="4663110" y="5760481"/>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8" name="Rectangle 57">
            <a:extLst>
              <a:ext uri="{FF2B5EF4-FFF2-40B4-BE49-F238E27FC236}">
                <a16:creationId xmlns:a16="http://schemas.microsoft.com/office/drawing/2014/main" id="{834878A2-A461-E16E-98AA-3574CE159817}"/>
              </a:ext>
            </a:extLst>
          </p:cNvPr>
          <p:cNvSpPr/>
          <p:nvPr/>
        </p:nvSpPr>
        <p:spPr>
          <a:xfrm>
            <a:off x="8489556" y="5760057"/>
            <a:ext cx="106476" cy="72008"/>
          </a:xfrm>
          <a:prstGeom prst="rect">
            <a:avLst/>
          </a:prstGeom>
          <a:solidFill>
            <a:srgbClr val="FF00FF"/>
          </a:soli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highlight>
                <a:srgbClr val="FFFF00"/>
              </a:highlight>
            </a:endParaRPr>
          </a:p>
        </p:txBody>
      </p:sp>
      <p:sp>
        <p:nvSpPr>
          <p:cNvPr id="59" name="ZoneTexte 58">
            <a:extLst>
              <a:ext uri="{FF2B5EF4-FFF2-40B4-BE49-F238E27FC236}">
                <a16:creationId xmlns:a16="http://schemas.microsoft.com/office/drawing/2014/main" id="{05C9BBCD-715C-20E7-B51A-C1C1F2860B2F}"/>
              </a:ext>
            </a:extLst>
          </p:cNvPr>
          <p:cNvSpPr txBox="1"/>
          <p:nvPr/>
        </p:nvSpPr>
        <p:spPr>
          <a:xfrm>
            <a:off x="2301639" y="908003"/>
            <a:ext cx="1217000" cy="584775"/>
          </a:xfrm>
          <a:prstGeom prst="rect">
            <a:avLst/>
          </a:prstGeom>
          <a:noFill/>
        </p:spPr>
        <p:txBody>
          <a:bodyPr wrap="square" rtlCol="0">
            <a:spAutoFit/>
          </a:bodyPr>
          <a:lstStyle/>
          <a:p>
            <a:r>
              <a:rPr lang="fr-FR" sz="1600" dirty="0"/>
              <a:t>Analyses réalisées:</a:t>
            </a:r>
          </a:p>
        </p:txBody>
      </p:sp>
      <p:sp>
        <p:nvSpPr>
          <p:cNvPr id="60" name="Rectangle : coins arrondis 59">
            <a:extLst>
              <a:ext uri="{FF2B5EF4-FFF2-40B4-BE49-F238E27FC236}">
                <a16:creationId xmlns:a16="http://schemas.microsoft.com/office/drawing/2014/main" id="{8449B86D-E3A0-5486-BDF2-F76E3250C58C}"/>
              </a:ext>
            </a:extLst>
          </p:cNvPr>
          <p:cNvSpPr/>
          <p:nvPr/>
        </p:nvSpPr>
        <p:spPr>
          <a:xfrm>
            <a:off x="2273050" y="881462"/>
            <a:ext cx="1436171" cy="1680742"/>
          </a:xfrm>
          <a:prstGeom prst="roundRect">
            <a:avLst/>
          </a:prstGeom>
          <a:noFill/>
          <a:ln>
            <a:solidFill>
              <a:schemeClr val="bg1">
                <a:lumMod val="50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Rectangle : coins arrondis 60">
            <a:extLst>
              <a:ext uri="{FF2B5EF4-FFF2-40B4-BE49-F238E27FC236}">
                <a16:creationId xmlns:a16="http://schemas.microsoft.com/office/drawing/2014/main" id="{397C7596-B790-C03C-1006-450E4FDBA674}"/>
              </a:ext>
            </a:extLst>
          </p:cNvPr>
          <p:cNvSpPr/>
          <p:nvPr/>
        </p:nvSpPr>
        <p:spPr>
          <a:xfrm>
            <a:off x="2250627" y="3827902"/>
            <a:ext cx="1522085" cy="1086779"/>
          </a:xfrm>
          <a:prstGeom prst="roundRect">
            <a:avLst/>
          </a:prstGeom>
          <a:noFill/>
          <a:ln w="12700">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2" name="Rectangle : coins arrondis 61">
            <a:extLst>
              <a:ext uri="{FF2B5EF4-FFF2-40B4-BE49-F238E27FC236}">
                <a16:creationId xmlns:a16="http://schemas.microsoft.com/office/drawing/2014/main" id="{656E7DEB-EBD0-4043-A97A-ED7E1E8C6A29}"/>
              </a:ext>
            </a:extLst>
          </p:cNvPr>
          <p:cNvSpPr/>
          <p:nvPr/>
        </p:nvSpPr>
        <p:spPr>
          <a:xfrm>
            <a:off x="2258337" y="4985918"/>
            <a:ext cx="1534122" cy="1061829"/>
          </a:xfrm>
          <a:prstGeom prst="roundRect">
            <a:avLst/>
          </a:prstGeom>
          <a:noFill/>
          <a:ln w="12700">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3" name="Connecteur droit avec flèche 62">
            <a:extLst>
              <a:ext uri="{FF2B5EF4-FFF2-40B4-BE49-F238E27FC236}">
                <a16:creationId xmlns:a16="http://schemas.microsoft.com/office/drawing/2014/main" id="{E88FC3C9-F82B-489F-B6CB-2F375DEB641D}"/>
              </a:ext>
            </a:extLst>
          </p:cNvPr>
          <p:cNvCxnSpPr/>
          <p:nvPr/>
        </p:nvCxnSpPr>
        <p:spPr>
          <a:xfrm flipH="1">
            <a:off x="11007086" y="1811092"/>
            <a:ext cx="27196" cy="4236655"/>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4" name="ZoneTexte 63">
            <a:extLst>
              <a:ext uri="{FF2B5EF4-FFF2-40B4-BE49-F238E27FC236}">
                <a16:creationId xmlns:a16="http://schemas.microsoft.com/office/drawing/2014/main" id="{66AD6EFA-027E-3E88-6353-2D00DA667DA6}"/>
              </a:ext>
            </a:extLst>
          </p:cNvPr>
          <p:cNvSpPr txBox="1"/>
          <p:nvPr/>
        </p:nvSpPr>
        <p:spPr>
          <a:xfrm>
            <a:off x="10503349" y="1687128"/>
            <a:ext cx="479618" cy="369332"/>
          </a:xfrm>
          <a:prstGeom prst="rect">
            <a:avLst/>
          </a:prstGeom>
          <a:noFill/>
        </p:spPr>
        <p:txBody>
          <a:bodyPr wrap="none" rtlCol="0">
            <a:spAutoFit/>
          </a:bodyPr>
          <a:lstStyle/>
          <a:p>
            <a:r>
              <a:rPr lang="fr-FR" dirty="0"/>
              <a:t>2C</a:t>
            </a:r>
          </a:p>
        </p:txBody>
      </p:sp>
      <p:sp>
        <p:nvSpPr>
          <p:cNvPr id="65" name="ZoneTexte 64">
            <a:extLst>
              <a:ext uri="{FF2B5EF4-FFF2-40B4-BE49-F238E27FC236}">
                <a16:creationId xmlns:a16="http://schemas.microsoft.com/office/drawing/2014/main" id="{8FDB87F4-5F2D-4412-F6B6-C5AFDF2B0791}"/>
              </a:ext>
            </a:extLst>
          </p:cNvPr>
          <p:cNvSpPr txBox="1"/>
          <p:nvPr/>
        </p:nvSpPr>
        <p:spPr>
          <a:xfrm>
            <a:off x="10481670" y="5709680"/>
            <a:ext cx="479618" cy="369332"/>
          </a:xfrm>
          <a:prstGeom prst="rect">
            <a:avLst/>
          </a:prstGeom>
          <a:noFill/>
        </p:spPr>
        <p:txBody>
          <a:bodyPr wrap="none" rtlCol="0">
            <a:spAutoFit/>
          </a:bodyPr>
          <a:lstStyle/>
          <a:p>
            <a:r>
              <a:rPr lang="fr-FR" dirty="0"/>
              <a:t>6C</a:t>
            </a:r>
          </a:p>
        </p:txBody>
      </p:sp>
      <p:sp>
        <p:nvSpPr>
          <p:cNvPr id="66" name="Rectangle 65">
            <a:extLst>
              <a:ext uri="{FF2B5EF4-FFF2-40B4-BE49-F238E27FC236}">
                <a16:creationId xmlns:a16="http://schemas.microsoft.com/office/drawing/2014/main" id="{D301A965-BA84-AEF9-4ED7-FB7086A43608}"/>
              </a:ext>
            </a:extLst>
          </p:cNvPr>
          <p:cNvSpPr/>
          <p:nvPr/>
        </p:nvSpPr>
        <p:spPr>
          <a:xfrm>
            <a:off x="2240820" y="2695005"/>
            <a:ext cx="1601924" cy="1061829"/>
          </a:xfrm>
          <a:prstGeom prst="rect">
            <a:avLst/>
          </a:prstGeom>
        </p:spPr>
        <p:txBody>
          <a:bodyPr wrap="square">
            <a:spAutoFit/>
          </a:bodyPr>
          <a:lstStyle/>
          <a:p>
            <a:r>
              <a:rPr lang="fr-FR" sz="1050" b="1" dirty="0">
                <a:solidFill>
                  <a:schemeClr val="tx1">
                    <a:lumMod val="60000"/>
                    <a:lumOff val="40000"/>
                  </a:schemeClr>
                </a:solidFill>
              </a:rPr>
              <a:t>HAP </a:t>
            </a:r>
            <a:r>
              <a:rPr lang="fr-FR" sz="1050" dirty="0">
                <a:solidFill>
                  <a:schemeClr val="tx1">
                    <a:lumMod val="60000"/>
                    <a:lumOff val="40000"/>
                  </a:schemeClr>
                </a:solidFill>
              </a:rPr>
              <a:t>à surveiller  - directive air ambiant n°2004/107/CE</a:t>
            </a:r>
          </a:p>
          <a:p>
            <a:r>
              <a:rPr lang="fr-FR" sz="1050" b="1" dirty="0">
                <a:solidFill>
                  <a:schemeClr val="tx1">
                    <a:lumMod val="60000"/>
                    <a:lumOff val="40000"/>
                  </a:schemeClr>
                </a:solidFill>
                <a:sym typeface="Wingdings" panose="05000000000000000000" pitchFamily="2" charset="2"/>
              </a:rPr>
              <a:t> </a:t>
            </a:r>
            <a:r>
              <a:rPr lang="fr-FR" sz="1050" dirty="0">
                <a:sym typeface="Wingdings" panose="05000000000000000000" pitchFamily="2" charset="2"/>
              </a:rPr>
              <a:t>7 HAP: </a:t>
            </a:r>
            <a:r>
              <a:rPr lang="fr-FR" sz="1050" dirty="0"/>
              <a:t>B[a]A, B[b]F, B[k]F, B[j]F, B[a]P, DB[</a:t>
            </a:r>
            <a:r>
              <a:rPr lang="fr-FR" sz="1050" dirty="0" err="1"/>
              <a:t>a,h</a:t>
            </a:r>
            <a:r>
              <a:rPr lang="fr-FR" sz="1050" dirty="0"/>
              <a:t>]A, </a:t>
            </a:r>
            <a:r>
              <a:rPr lang="fr-FR" sz="1050" dirty="0" err="1"/>
              <a:t>Ind</a:t>
            </a:r>
            <a:r>
              <a:rPr lang="fr-FR" sz="1050" dirty="0"/>
              <a:t> </a:t>
            </a:r>
            <a:endParaRPr lang="fr-FR" sz="1050" b="1" dirty="0">
              <a:solidFill>
                <a:schemeClr val="tx1">
                  <a:lumMod val="60000"/>
                  <a:lumOff val="40000"/>
                </a:schemeClr>
              </a:solidFill>
            </a:endParaRPr>
          </a:p>
        </p:txBody>
      </p:sp>
      <p:sp>
        <p:nvSpPr>
          <p:cNvPr id="67" name="Rectangle : coins arrondis 66">
            <a:extLst>
              <a:ext uri="{FF2B5EF4-FFF2-40B4-BE49-F238E27FC236}">
                <a16:creationId xmlns:a16="http://schemas.microsoft.com/office/drawing/2014/main" id="{F9E3FABE-DB10-EAF9-07D8-B5B7A0DECCCC}"/>
              </a:ext>
            </a:extLst>
          </p:cNvPr>
          <p:cNvSpPr/>
          <p:nvPr/>
        </p:nvSpPr>
        <p:spPr>
          <a:xfrm>
            <a:off x="2252810" y="2670054"/>
            <a:ext cx="1522085" cy="1121510"/>
          </a:xfrm>
          <a:prstGeom prst="roundRect">
            <a:avLst/>
          </a:prstGeom>
          <a:noFill/>
          <a:ln w="12700">
            <a:solidFill>
              <a:schemeClr val="tx1">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7986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F8100CAC-10E1-B60A-ADF2-3D5045684E2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CB372CB-4316-886B-4B09-051325CA1D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A099075A-1CE4-F395-15FC-B238827D0E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354262" y="629125"/>
            <a:ext cx="7756525" cy="5599749"/>
          </a:xfrm>
          <a:prstGeom prst="rect">
            <a:avLst/>
          </a:prstGeom>
          <a:ln>
            <a:noFill/>
          </a:ln>
          <a:extLst>
            <a:ext uri="{53640926-AAD7-44D8-BBD7-CCE9431645EC}">
              <a14:shadowObscured xmlns:a14="http://schemas.microsoft.com/office/drawing/2010/main"/>
            </a:ext>
          </a:extLst>
        </p:spPr>
      </p:pic>
      <p:sp>
        <p:nvSpPr>
          <p:cNvPr id="4" name="Titre 1">
            <a:extLst>
              <a:ext uri="{FF2B5EF4-FFF2-40B4-BE49-F238E27FC236}">
                <a16:creationId xmlns:a16="http://schemas.microsoft.com/office/drawing/2014/main" id="{A0F46707-8F5A-2FB4-95CB-CE908A5CBFDB}"/>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Méthodologie</a:t>
            </a:r>
          </a:p>
        </p:txBody>
      </p:sp>
      <p:sp>
        <p:nvSpPr>
          <p:cNvPr id="7" name="ZoneTexte 6">
            <a:extLst>
              <a:ext uri="{FF2B5EF4-FFF2-40B4-BE49-F238E27FC236}">
                <a16:creationId xmlns:a16="http://schemas.microsoft.com/office/drawing/2014/main" id="{B01C8C84-51AD-E818-40EC-DE8719D3C094}"/>
              </a:ext>
            </a:extLst>
          </p:cNvPr>
          <p:cNvSpPr txBox="1"/>
          <p:nvPr/>
        </p:nvSpPr>
        <p:spPr>
          <a:xfrm>
            <a:off x="3404419" y="6107947"/>
            <a:ext cx="6120580" cy="369332"/>
          </a:xfrm>
          <a:prstGeom prst="rect">
            <a:avLst/>
          </a:prstGeom>
          <a:noFill/>
        </p:spPr>
        <p:txBody>
          <a:bodyPr wrap="square">
            <a:spAutoFit/>
          </a:bodyPr>
          <a:lstStyle/>
          <a:p>
            <a:pPr>
              <a:spcBef>
                <a:spcPts val="600"/>
              </a:spcBef>
              <a:spcAft>
                <a:spcPts val="1000"/>
              </a:spcAft>
            </a:pPr>
            <a:r>
              <a:rPr lang="fr-FR" i="1" u="sng" dirty="0">
                <a:solidFill>
                  <a:srgbClr val="000000"/>
                </a:solidFill>
                <a:latin typeface="Marianne Light"/>
                <a:cs typeface="Arial" panose="020B0604020202020204" pitchFamily="34" charset="0"/>
              </a:rPr>
              <a:t>Nombre d’échantillons des différentes matrices étudiées</a:t>
            </a:r>
          </a:p>
        </p:txBody>
      </p:sp>
    </p:spTree>
    <p:extLst>
      <p:ext uri="{BB962C8B-B14F-4D97-AF65-F5344CB8AC3E}">
        <p14:creationId xmlns:p14="http://schemas.microsoft.com/office/powerpoint/2010/main" val="3829387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7B80B503-236C-94D5-AA03-433E8CDC2AF8}"/>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F022893-113F-B0C1-7135-8D2216D565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F3D3FB31-88E9-0AA7-5BD4-9925925FB4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130562" y="2570906"/>
            <a:ext cx="6203944" cy="3979317"/>
          </a:xfrm>
          <a:prstGeom prst="rect">
            <a:avLst/>
          </a:prstGeom>
          <a:ln>
            <a:noFill/>
          </a:ln>
          <a:extLst>
            <a:ext uri="{53640926-AAD7-44D8-BBD7-CCE9431645EC}">
              <a14:shadowObscured xmlns:a14="http://schemas.microsoft.com/office/drawing/2010/main"/>
            </a:ext>
          </a:extLst>
        </p:spPr>
      </p:pic>
      <p:sp>
        <p:nvSpPr>
          <p:cNvPr id="5" name="ZoneTexte 4">
            <a:extLst>
              <a:ext uri="{FF2B5EF4-FFF2-40B4-BE49-F238E27FC236}">
                <a16:creationId xmlns:a16="http://schemas.microsoft.com/office/drawing/2014/main" id="{4634D022-654B-97DB-2434-23FAD530032B}"/>
              </a:ext>
            </a:extLst>
          </p:cNvPr>
          <p:cNvSpPr txBox="1"/>
          <p:nvPr/>
        </p:nvSpPr>
        <p:spPr>
          <a:xfrm>
            <a:off x="2044700" y="6550223"/>
            <a:ext cx="9994900" cy="307777"/>
          </a:xfrm>
          <a:prstGeom prst="rect">
            <a:avLst/>
          </a:prstGeom>
          <a:noFill/>
        </p:spPr>
        <p:txBody>
          <a:bodyPr wrap="square">
            <a:spAutoFit/>
          </a:bodyPr>
          <a:lstStyle/>
          <a:p>
            <a:r>
              <a:rPr lang="fr-FR" sz="1400" i="1" u="sng" dirty="0">
                <a:effectLst/>
                <a:latin typeface="Segoe UI" panose="020B0502040204020203" pitchFamily="34" charset="0"/>
              </a:rPr>
              <a:t>Variations temporelles des dépôts atmosphériques des 18 HAP mesurés sur les 3 micro-fermes pour les 2 années de campagne</a:t>
            </a:r>
            <a:endParaRPr lang="fr-FR" sz="1400" u="sng" dirty="0"/>
          </a:p>
        </p:txBody>
      </p:sp>
      <p:sp>
        <p:nvSpPr>
          <p:cNvPr id="4" name="Titre 1">
            <a:extLst>
              <a:ext uri="{FF2B5EF4-FFF2-40B4-BE49-F238E27FC236}">
                <a16:creationId xmlns:a16="http://schemas.microsoft.com/office/drawing/2014/main" id="{74D4EBFB-EC39-1F58-1718-539B9C56910E}"/>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Air</a:t>
            </a:r>
          </a:p>
        </p:txBody>
      </p:sp>
      <p:sp>
        <p:nvSpPr>
          <p:cNvPr id="7" name="ZoneTexte 6">
            <a:extLst>
              <a:ext uri="{FF2B5EF4-FFF2-40B4-BE49-F238E27FC236}">
                <a16:creationId xmlns:a16="http://schemas.microsoft.com/office/drawing/2014/main" id="{3D262CEF-8ECB-410A-BEF8-ED798F590213}"/>
              </a:ext>
            </a:extLst>
          </p:cNvPr>
          <p:cNvSpPr txBox="1"/>
          <p:nvPr/>
        </p:nvSpPr>
        <p:spPr>
          <a:xfrm>
            <a:off x="98421" y="699831"/>
            <a:ext cx="11995157" cy="2505429"/>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Dépôts variables en fonction des mois et des micro-fermes, </a:t>
            </a:r>
            <a:r>
              <a:rPr lang="fr-FR" sz="1800" b="1" dirty="0">
                <a:solidFill>
                  <a:srgbClr val="1D1D1B"/>
                </a:solidFill>
                <a:effectLst/>
                <a:latin typeface="Marianne Light"/>
                <a:ea typeface="Marianne Light"/>
                <a:cs typeface="Times New Roman" panose="02020603050405020304" pitchFamily="18" charset="0"/>
              </a:rPr>
              <a:t>tendance générale</a:t>
            </a:r>
            <a:r>
              <a:rPr lang="fr-FR" sz="1800" dirty="0">
                <a:solidFill>
                  <a:srgbClr val="1D1D1B"/>
                </a:solidFill>
                <a:effectLst/>
                <a:latin typeface="Marianne Light"/>
                <a:ea typeface="Marianne Light"/>
                <a:cs typeface="Times New Roman" panose="02020603050405020304" pitchFamily="18" charset="0"/>
              </a:rPr>
              <a:t> tout de même </a:t>
            </a:r>
            <a:r>
              <a:rPr lang="fr-FR" sz="1800" b="1" dirty="0">
                <a:solidFill>
                  <a:srgbClr val="1D1D1B"/>
                </a:solidFill>
                <a:effectLst/>
                <a:latin typeface="Marianne Light"/>
                <a:ea typeface="Marianne Light"/>
                <a:cs typeface="Times New Roman" panose="02020603050405020304" pitchFamily="18" charset="0"/>
              </a:rPr>
              <a:t>similaire</a:t>
            </a:r>
            <a:r>
              <a:rPr lang="fr-FR" sz="1800" dirty="0">
                <a:solidFill>
                  <a:srgbClr val="1D1D1B"/>
                </a:solidFill>
                <a:effectLst/>
                <a:latin typeface="Marianne Light"/>
                <a:ea typeface="Marianne Light"/>
                <a:cs typeface="Times New Roman" panose="02020603050405020304" pitchFamily="18" charset="0"/>
              </a:rPr>
              <a:t> entre les sites à quelques exceptions près</a:t>
            </a:r>
          </a:p>
          <a:p>
            <a:pPr marL="285750" indent="-285750" algn="just">
              <a:spcBef>
                <a:spcPts val="600"/>
              </a:spcBef>
              <a:spcAft>
                <a:spcPts val="600"/>
              </a:spcAft>
              <a:buFont typeface="Arial" panose="020B0604020202020204" pitchFamily="34" charset="0"/>
              <a:buChar char="•"/>
            </a:pPr>
            <a:r>
              <a:rPr lang="fr-FR" b="1" dirty="0">
                <a:solidFill>
                  <a:srgbClr val="1D1D1B"/>
                </a:solidFill>
                <a:latin typeface="Marianne Light"/>
                <a:ea typeface="Marianne Light"/>
                <a:cs typeface="Times New Roman" panose="02020603050405020304" pitchFamily="18" charset="0"/>
              </a:rPr>
              <a:t>Montreuil </a:t>
            </a:r>
            <a:r>
              <a:rPr lang="fr-FR" dirty="0">
                <a:solidFill>
                  <a:srgbClr val="1D1D1B"/>
                </a:solidFill>
                <a:latin typeface="Marianne Light"/>
                <a:ea typeface="Marianne Light"/>
                <a:cs typeface="Times New Roman" panose="02020603050405020304" pitchFamily="18" charset="0"/>
              </a:rPr>
              <a:t>présente un flux total de l’ordre de celui du </a:t>
            </a:r>
            <a:r>
              <a:rPr lang="fr-FR" b="1" dirty="0">
                <a:solidFill>
                  <a:srgbClr val="1D1D1B"/>
                </a:solidFill>
                <a:latin typeface="Marianne Light"/>
                <a:ea typeface="Marianne Light"/>
                <a:cs typeface="Times New Roman" panose="02020603050405020304" pitchFamily="18" charset="0"/>
              </a:rPr>
              <a:t>fond rural</a:t>
            </a:r>
            <a:r>
              <a:rPr lang="fr-FR" dirty="0">
                <a:solidFill>
                  <a:srgbClr val="1D1D1B"/>
                </a:solidFill>
                <a:latin typeface="Marianne Light"/>
                <a:ea typeface="Marianne Light"/>
                <a:cs typeface="Times New Roman" panose="02020603050405020304" pitchFamily="18" charset="0"/>
              </a:rPr>
              <a:t> (145 </a:t>
            </a:r>
            <a:r>
              <a:rPr lang="fr-FR" dirty="0" err="1">
                <a:solidFill>
                  <a:srgbClr val="1D1D1B"/>
                </a:solidFill>
                <a:latin typeface="Marianne Light"/>
                <a:ea typeface="Marianne Light"/>
                <a:cs typeface="Times New Roman" panose="02020603050405020304" pitchFamily="18" charset="0"/>
              </a:rPr>
              <a:t>ng</a:t>
            </a:r>
            <a:r>
              <a:rPr lang="fr-FR" dirty="0">
                <a:solidFill>
                  <a:srgbClr val="1D1D1B"/>
                </a:solidFill>
                <a:latin typeface="Marianne Light"/>
                <a:ea typeface="Marianne Light"/>
                <a:cs typeface="Times New Roman" panose="02020603050405020304" pitchFamily="18" charset="0"/>
              </a:rPr>
              <a:t>/m2/j), </a:t>
            </a:r>
            <a:r>
              <a:rPr lang="fr-FR" b="1" dirty="0">
                <a:solidFill>
                  <a:srgbClr val="1D1D1B"/>
                </a:solidFill>
                <a:latin typeface="Marianne Light"/>
                <a:ea typeface="Marianne Light"/>
                <a:cs typeface="Times New Roman" panose="02020603050405020304" pitchFamily="18" charset="0"/>
              </a:rPr>
              <a:t>Saint-Denis et Nanterre</a:t>
            </a:r>
            <a:r>
              <a:rPr lang="fr-FR" dirty="0">
                <a:solidFill>
                  <a:srgbClr val="1D1D1B"/>
                </a:solidFill>
                <a:latin typeface="Marianne Light"/>
                <a:ea typeface="Marianne Light"/>
                <a:cs typeface="Times New Roman" panose="02020603050405020304" pitchFamily="18" charset="0"/>
              </a:rPr>
              <a:t> présentent des flux totaux </a:t>
            </a:r>
            <a:r>
              <a:rPr lang="fr-FR" b="1" dirty="0">
                <a:solidFill>
                  <a:srgbClr val="1D1D1B"/>
                </a:solidFill>
                <a:latin typeface="Marianne Light"/>
                <a:ea typeface="Marianne Light"/>
                <a:cs typeface="Times New Roman" panose="02020603050405020304" pitchFamily="18" charset="0"/>
              </a:rPr>
              <a:t>5 à 6 fois plus élevés </a:t>
            </a:r>
            <a:r>
              <a:rPr lang="fr-FR" dirty="0">
                <a:solidFill>
                  <a:srgbClr val="1D1D1B"/>
                </a:solidFill>
                <a:latin typeface="Marianne Light"/>
                <a:ea typeface="Marianne Light"/>
                <a:cs typeface="Times New Roman" panose="02020603050405020304" pitchFamily="18" charset="0"/>
              </a:rPr>
              <a:t>(756  et 870 </a:t>
            </a:r>
            <a:r>
              <a:rPr lang="fr-FR" dirty="0" err="1">
                <a:solidFill>
                  <a:srgbClr val="1D1D1B"/>
                </a:solidFill>
                <a:latin typeface="Marianne Light"/>
                <a:ea typeface="Marianne Light"/>
                <a:cs typeface="Times New Roman" panose="02020603050405020304" pitchFamily="18" charset="0"/>
              </a:rPr>
              <a:t>ng</a:t>
            </a:r>
            <a:r>
              <a:rPr lang="fr-FR" dirty="0">
                <a:solidFill>
                  <a:srgbClr val="1D1D1B"/>
                </a:solidFill>
                <a:latin typeface="Marianne Light"/>
                <a:ea typeface="Marianne Light"/>
                <a:cs typeface="Times New Roman" panose="02020603050405020304" pitchFamily="18" charset="0"/>
              </a:rPr>
              <a:t>/m2/j)</a:t>
            </a:r>
            <a:r>
              <a:rPr lang="fr-FR" sz="1800" dirty="0">
                <a:solidFill>
                  <a:srgbClr val="1D1D1B"/>
                </a:solidFill>
                <a:effectLst/>
                <a:latin typeface="Marianne Light"/>
                <a:ea typeface="Marianne Light"/>
                <a:cs typeface="Times New Roman" panose="02020603050405020304" pitchFamily="18" charset="0"/>
              </a:rPr>
              <a:t> </a:t>
            </a:r>
          </a:p>
          <a:p>
            <a:pPr marL="285750" indent="-285750" algn="just">
              <a:spcBef>
                <a:spcPts val="600"/>
              </a:spcBef>
              <a:spcAft>
                <a:spcPts val="600"/>
              </a:spcAft>
              <a:buFont typeface="Arial" panose="020B0604020202020204" pitchFamily="34" charset="0"/>
              <a:buChar char="•"/>
            </a:pPr>
            <a:r>
              <a:rPr lang="fr-FR" dirty="0">
                <a:solidFill>
                  <a:srgbClr val="1D1D1B"/>
                </a:solidFill>
                <a:latin typeface="Marianne Light"/>
                <a:cs typeface="Times New Roman" panose="02020603050405020304" pitchFamily="18" charset="0"/>
              </a:rPr>
              <a:t>Les 5 HAP présentant les flux les plus importants tous sites confondus sont le </a:t>
            </a:r>
            <a:r>
              <a:rPr lang="fr-FR" b="1" dirty="0">
                <a:solidFill>
                  <a:srgbClr val="1D1D1B"/>
                </a:solidFill>
                <a:latin typeface="Marianne Light"/>
                <a:cs typeface="Times New Roman" panose="02020603050405020304" pitchFamily="18" charset="0"/>
              </a:rPr>
              <a:t>phénanthrène, le fluoranthène, le pyrène, le </a:t>
            </a:r>
            <a:r>
              <a:rPr lang="fr-FR" b="1" dirty="0" err="1">
                <a:solidFill>
                  <a:srgbClr val="1D1D1B"/>
                </a:solidFill>
                <a:latin typeface="Marianne Light"/>
                <a:cs typeface="Times New Roman" panose="02020603050405020304" pitchFamily="18" charset="0"/>
              </a:rPr>
              <a:t>chrysène</a:t>
            </a:r>
            <a:r>
              <a:rPr lang="fr-FR" b="1" dirty="0">
                <a:solidFill>
                  <a:srgbClr val="1D1D1B"/>
                </a:solidFill>
                <a:latin typeface="Marianne Light"/>
                <a:cs typeface="Times New Roman" panose="02020603050405020304" pitchFamily="18" charset="0"/>
              </a:rPr>
              <a:t> et le </a:t>
            </a:r>
            <a:r>
              <a:rPr lang="fr-FR" b="1" dirty="0" err="1">
                <a:solidFill>
                  <a:srgbClr val="1D1D1B"/>
                </a:solidFill>
                <a:latin typeface="Marianne Light"/>
                <a:cs typeface="Times New Roman" panose="02020603050405020304" pitchFamily="18" charset="0"/>
              </a:rPr>
              <a:t>benzo</a:t>
            </a:r>
            <a:r>
              <a:rPr lang="fr-FR" b="1" dirty="0">
                <a:solidFill>
                  <a:srgbClr val="1D1D1B"/>
                </a:solidFill>
                <a:latin typeface="Marianne Light"/>
                <a:cs typeface="Times New Roman" panose="02020603050405020304" pitchFamily="18" charset="0"/>
              </a:rPr>
              <a:t>(b)fluoranthène</a:t>
            </a:r>
            <a:r>
              <a:rPr lang="fr-FR" dirty="0">
                <a:solidFill>
                  <a:srgbClr val="1D1D1B"/>
                </a:solidFill>
                <a:latin typeface="Marianne Light"/>
                <a:cs typeface="Times New Roman" panose="02020603050405020304" pitchFamily="18" charset="0"/>
              </a:rPr>
              <a:t>.</a:t>
            </a:r>
          </a:p>
          <a:p>
            <a:pPr algn="just">
              <a:lnSpc>
                <a:spcPct val="110000"/>
              </a:lnSpc>
              <a:spcBef>
                <a:spcPts val="600"/>
              </a:spcBef>
              <a:spcAft>
                <a:spcPts val="600"/>
              </a:spcAft>
            </a:pPr>
            <a:endParaRPr lang="fr-FR" sz="1800" dirty="0">
              <a:solidFill>
                <a:srgbClr val="1D1D1B"/>
              </a:solidFill>
              <a:effectLst/>
              <a:latin typeface="Marianne Light"/>
              <a:ea typeface="Marianne Light"/>
              <a:cs typeface="Times New Roman" panose="02020603050405020304" pitchFamily="18" charset="0"/>
            </a:endParaRPr>
          </a:p>
        </p:txBody>
      </p:sp>
    </p:spTree>
    <p:extLst>
      <p:ext uri="{BB962C8B-B14F-4D97-AF65-F5344CB8AC3E}">
        <p14:creationId xmlns:p14="http://schemas.microsoft.com/office/powerpoint/2010/main" val="2384642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ECF816FF-F3B2-A90B-B258-A17ED5616F6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F41D2FB-8785-7B57-7E9B-2408217B62BA}"/>
              </a:ext>
            </a:extLst>
          </p:cNvPr>
          <p:cNvSpPr>
            <a:spLocks noGrp="1"/>
          </p:cNvSpPr>
          <p:nvPr>
            <p:ph type="sldNum" sz="quarter" idx="12"/>
          </p:nvPr>
        </p:nvSpPr>
        <p:spPr>
          <a:xfrm>
            <a:off x="9509860" y="64815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F379BCD-E7CE-D676-F047-46EBF44B6D4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523">
            <a:extLst>
              <a:ext uri="{FF2B5EF4-FFF2-40B4-BE49-F238E27FC236}">
                <a16:creationId xmlns:a16="http://schemas.microsoft.com/office/drawing/2014/main" id="{7A9A9087-A0DC-D15E-56C7-6D684A49DF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1120" y="2147731"/>
            <a:ext cx="7883281" cy="43911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51D159-A2F2-C3AF-0EDD-ECCE5D0C8C35}"/>
              </a:ext>
            </a:extLst>
          </p:cNvPr>
          <p:cNvSpPr>
            <a:spLocks noChangeArrowheads="1"/>
          </p:cNvSpPr>
          <p:nvPr/>
        </p:nvSpPr>
        <p:spPr bwMode="auto">
          <a:xfrm>
            <a:off x="1947599" y="6538914"/>
            <a:ext cx="98919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400" i="1" u="sng" dirty="0" bmk="_Ref121475423">
                <a:latin typeface="Segoe UI" panose="020B0502040204020203" pitchFamily="34" charset="0"/>
              </a:rPr>
              <a:t>Concentrations moyennes gazeuses (mousses) et particulaires (filtres) de 18 HAP mesurées sur le site de Montreuil à l’été 2019</a:t>
            </a:r>
            <a:endParaRPr lang="fr-FR" altLang="fr-FR" sz="1400" i="1" u="sng" dirty="0">
              <a:latin typeface="Segoe UI" panose="020B0502040204020203" pitchFamily="34" charset="0"/>
            </a:endParaRPr>
          </a:p>
        </p:txBody>
      </p:sp>
      <p:sp>
        <p:nvSpPr>
          <p:cNvPr id="6" name="Titre 1">
            <a:extLst>
              <a:ext uri="{FF2B5EF4-FFF2-40B4-BE49-F238E27FC236}">
                <a16:creationId xmlns:a16="http://schemas.microsoft.com/office/drawing/2014/main" id="{E3E75537-80C9-E4DB-DE8E-8E611DC24541}"/>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Air</a:t>
            </a:r>
          </a:p>
        </p:txBody>
      </p:sp>
      <p:sp>
        <p:nvSpPr>
          <p:cNvPr id="7" name="ZoneTexte 6">
            <a:extLst>
              <a:ext uri="{FF2B5EF4-FFF2-40B4-BE49-F238E27FC236}">
                <a16:creationId xmlns:a16="http://schemas.microsoft.com/office/drawing/2014/main" id="{499B165D-009B-57E5-6FA4-F9E69D3B0A9B}"/>
              </a:ext>
            </a:extLst>
          </p:cNvPr>
          <p:cNvSpPr txBox="1"/>
          <p:nvPr/>
        </p:nvSpPr>
        <p:spPr>
          <a:xfrm>
            <a:off x="98421" y="699831"/>
            <a:ext cx="11995157" cy="1231106"/>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En été, la forme majoritaire des 18 HAP est </a:t>
            </a:r>
            <a:r>
              <a:rPr lang="fr-FR" sz="1800" b="1" dirty="0">
                <a:solidFill>
                  <a:srgbClr val="1D1D1B"/>
                </a:solidFill>
                <a:effectLst/>
                <a:latin typeface="Marianne Light"/>
                <a:ea typeface="Marianne Light"/>
                <a:cs typeface="Times New Roman" panose="02020603050405020304" pitchFamily="18" charset="0"/>
              </a:rPr>
              <a:t>gazeuse </a:t>
            </a:r>
            <a:r>
              <a:rPr lang="fr-FR" sz="1800" dirty="0">
                <a:solidFill>
                  <a:srgbClr val="1D1D1B"/>
                </a:solidFill>
                <a:effectLst/>
                <a:latin typeface="Marianne Light"/>
                <a:ea typeface="Marianne Light"/>
                <a:cs typeface="Times New Roman" panose="02020603050405020304" pitchFamily="18" charset="0"/>
              </a:rPr>
              <a:t>(mousses) et le composé majoritaire est le </a:t>
            </a:r>
            <a:r>
              <a:rPr lang="fr-FR" sz="1800" b="1" dirty="0">
                <a:solidFill>
                  <a:srgbClr val="1D1D1B"/>
                </a:solidFill>
                <a:effectLst/>
                <a:latin typeface="Marianne Light"/>
                <a:ea typeface="Marianne Light"/>
                <a:cs typeface="Times New Roman" panose="02020603050405020304" pitchFamily="18" charset="0"/>
              </a:rPr>
              <a:t>phénanthrène</a:t>
            </a:r>
          </a:p>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Les </a:t>
            </a:r>
            <a:r>
              <a:rPr lang="fr-FR" sz="1800" b="1" dirty="0">
                <a:solidFill>
                  <a:srgbClr val="1D1D1B"/>
                </a:solidFill>
                <a:effectLst/>
                <a:latin typeface="Marianne Light"/>
                <a:ea typeface="Marianne Light"/>
                <a:cs typeface="Times New Roman" panose="02020603050405020304" pitchFamily="18" charset="0"/>
              </a:rPr>
              <a:t>HAP lourds </a:t>
            </a:r>
            <a:r>
              <a:rPr lang="fr-FR" sz="1800" dirty="0">
                <a:solidFill>
                  <a:srgbClr val="1D1D1B"/>
                </a:solidFill>
                <a:effectLst/>
                <a:latin typeface="Marianne Light"/>
                <a:ea typeface="Marianne Light"/>
                <a:cs typeface="Times New Roman" panose="02020603050405020304" pitchFamily="18" charset="0"/>
              </a:rPr>
              <a:t>sont présents sous forme </a:t>
            </a:r>
            <a:r>
              <a:rPr lang="fr-FR" sz="1800" b="1" dirty="0">
                <a:solidFill>
                  <a:srgbClr val="1D1D1B"/>
                </a:solidFill>
                <a:effectLst/>
                <a:latin typeface="Marianne Light"/>
                <a:ea typeface="Marianne Light"/>
                <a:cs typeface="Times New Roman" panose="02020603050405020304" pitchFamily="18" charset="0"/>
              </a:rPr>
              <a:t>particulaire </a:t>
            </a:r>
            <a:r>
              <a:rPr lang="fr-FR" sz="1800" dirty="0">
                <a:solidFill>
                  <a:srgbClr val="1D1D1B"/>
                </a:solidFill>
                <a:effectLst/>
                <a:latin typeface="Marianne Light"/>
                <a:ea typeface="Marianne Light"/>
                <a:cs typeface="Times New Roman" panose="02020603050405020304" pitchFamily="18" charset="0"/>
              </a:rPr>
              <a:t>(filtres)</a:t>
            </a:r>
          </a:p>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En été, la concentration moyenne en HAP particulaires est de 0,6 </a:t>
            </a:r>
            <a:r>
              <a:rPr lang="fr-FR" sz="1800" dirty="0" err="1">
                <a:solidFill>
                  <a:srgbClr val="1D1D1B"/>
                </a:solidFill>
                <a:effectLst/>
                <a:latin typeface="Marianne Light"/>
                <a:ea typeface="Marianne Light"/>
                <a:cs typeface="Times New Roman" panose="02020603050405020304" pitchFamily="18" charset="0"/>
              </a:rPr>
              <a:t>ng</a:t>
            </a:r>
            <a:r>
              <a:rPr lang="fr-FR" sz="1800" dirty="0">
                <a:solidFill>
                  <a:srgbClr val="1D1D1B"/>
                </a:solidFill>
                <a:effectLst/>
                <a:latin typeface="Marianne Light"/>
                <a:ea typeface="Marianne Light"/>
                <a:cs typeface="Times New Roman" panose="02020603050405020304" pitchFamily="18" charset="0"/>
              </a:rPr>
              <a:t>/m3 et celle en HAP gazeux de 3,1 </a:t>
            </a:r>
            <a:r>
              <a:rPr lang="fr-FR" sz="1800" dirty="0" err="1">
                <a:solidFill>
                  <a:srgbClr val="1D1D1B"/>
                </a:solidFill>
                <a:effectLst/>
                <a:latin typeface="Marianne Light"/>
                <a:ea typeface="Marianne Light"/>
                <a:cs typeface="Times New Roman" panose="02020603050405020304" pitchFamily="18" charset="0"/>
              </a:rPr>
              <a:t>ng</a:t>
            </a:r>
            <a:r>
              <a:rPr lang="fr-FR" sz="1800" dirty="0">
                <a:solidFill>
                  <a:srgbClr val="1D1D1B"/>
                </a:solidFill>
                <a:effectLst/>
                <a:latin typeface="Marianne Light"/>
                <a:ea typeface="Marianne Light"/>
                <a:cs typeface="Times New Roman" panose="02020603050405020304" pitchFamily="18" charset="0"/>
              </a:rPr>
              <a:t>/m3</a:t>
            </a:r>
          </a:p>
        </p:txBody>
      </p:sp>
    </p:spTree>
    <p:extLst>
      <p:ext uri="{BB962C8B-B14F-4D97-AF65-F5344CB8AC3E}">
        <p14:creationId xmlns:p14="http://schemas.microsoft.com/office/powerpoint/2010/main" val="353546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88B6F09B-9C9D-F9F6-32A0-297375ECE231}"/>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074CC6D-A2C9-BAFD-C9F5-9BBFD3090A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904C3BB-00E0-B2D5-9573-7E3BF2C6199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75D625F2-F700-1B81-5808-47E9150B1DC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14173" y="2727608"/>
            <a:ext cx="6363653" cy="3825048"/>
          </a:xfrm>
          <a:prstGeom prst="rect">
            <a:avLst/>
          </a:prstGeom>
          <a:noFill/>
        </p:spPr>
      </p:pic>
      <p:sp>
        <p:nvSpPr>
          <p:cNvPr id="8" name="ZoneTexte 7">
            <a:extLst>
              <a:ext uri="{FF2B5EF4-FFF2-40B4-BE49-F238E27FC236}">
                <a16:creationId xmlns:a16="http://schemas.microsoft.com/office/drawing/2014/main" id="{859E2263-A1B9-E28F-9B1B-6696E96BFE77}"/>
              </a:ext>
            </a:extLst>
          </p:cNvPr>
          <p:cNvSpPr txBox="1"/>
          <p:nvPr/>
        </p:nvSpPr>
        <p:spPr>
          <a:xfrm>
            <a:off x="1401073" y="6550223"/>
            <a:ext cx="9389852" cy="307777"/>
          </a:xfrm>
          <a:prstGeom prst="rect">
            <a:avLst/>
          </a:prstGeom>
          <a:noFill/>
        </p:spPr>
        <p:txBody>
          <a:bodyPr wrap="square">
            <a:spAutoFit/>
          </a:bodyPr>
          <a:lstStyle/>
          <a:p>
            <a:pPr algn="ctr">
              <a:spcBef>
                <a:spcPts val="1200"/>
              </a:spcBef>
              <a:spcAft>
                <a:spcPts val="1800"/>
              </a:spcAft>
            </a:pPr>
            <a:r>
              <a:rPr lang="fr-FR" sz="1400" i="1" u="sng" dirty="0" bmk="_Ref121475423">
                <a:latin typeface="Segoe UI" panose="020B0502040204020203" pitchFamily="34" charset="0"/>
              </a:rPr>
              <a:t>Concentrations des 24 HAP dans les sols cultivés selon les modalités et les micro-fermes</a:t>
            </a:r>
          </a:p>
        </p:txBody>
      </p:sp>
      <p:sp>
        <p:nvSpPr>
          <p:cNvPr id="4" name="Titre 1">
            <a:extLst>
              <a:ext uri="{FF2B5EF4-FFF2-40B4-BE49-F238E27FC236}">
                <a16:creationId xmlns:a16="http://schemas.microsoft.com/office/drawing/2014/main" id="{00B5E1DA-FAF1-6390-7CC3-756B1B28A146}"/>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Sol et eau</a:t>
            </a:r>
          </a:p>
        </p:txBody>
      </p:sp>
      <p:sp>
        <p:nvSpPr>
          <p:cNvPr id="13" name="ZoneTexte 12">
            <a:extLst>
              <a:ext uri="{FF2B5EF4-FFF2-40B4-BE49-F238E27FC236}">
                <a16:creationId xmlns:a16="http://schemas.microsoft.com/office/drawing/2014/main" id="{028BC137-71C6-BBCA-EAEB-5A94D5EB6D43}"/>
              </a:ext>
            </a:extLst>
          </p:cNvPr>
          <p:cNvSpPr txBox="1"/>
          <p:nvPr/>
        </p:nvSpPr>
        <p:spPr>
          <a:xfrm>
            <a:off x="98420" y="513634"/>
            <a:ext cx="11995157" cy="2339102"/>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Les trois micro-fermes affichent des </a:t>
            </a:r>
            <a:r>
              <a:rPr lang="fr-FR" sz="1800" b="1" dirty="0">
                <a:solidFill>
                  <a:srgbClr val="1D1D1B"/>
                </a:solidFill>
                <a:effectLst/>
                <a:latin typeface="Marianne Light"/>
                <a:ea typeface="Marianne Light"/>
                <a:cs typeface="Times New Roman" panose="02020603050405020304" pitchFamily="18" charset="0"/>
              </a:rPr>
              <a:t>concentrations dans les sols comprises entre 4 et 9,1 mg/kg </a:t>
            </a:r>
            <a:r>
              <a:rPr lang="fr-FR" sz="1800" dirty="0">
                <a:solidFill>
                  <a:srgbClr val="1D1D1B"/>
                </a:solidFill>
                <a:effectLst/>
                <a:latin typeface="Marianne Light"/>
                <a:ea typeface="Marianne Light"/>
                <a:cs typeface="Times New Roman" panose="02020603050405020304" pitchFamily="18" charset="0"/>
              </a:rPr>
              <a:t>(somme 24 HAP), dépassant pour certains HAP les teneurs moyennes ou médianes mesurées au sein des réseaux de référence pour les sols, RMQS  Ile de France ou </a:t>
            </a:r>
            <a:r>
              <a:rPr lang="fr-FR" sz="1800" dirty="0" err="1">
                <a:solidFill>
                  <a:srgbClr val="1D1D1B"/>
                </a:solidFill>
                <a:effectLst/>
                <a:latin typeface="Marianne Light"/>
                <a:ea typeface="Marianne Light"/>
                <a:cs typeface="Times New Roman" panose="02020603050405020304" pitchFamily="18" charset="0"/>
              </a:rPr>
              <a:t>BDSolU</a:t>
            </a:r>
            <a:r>
              <a:rPr lang="fr-FR" sz="1800" dirty="0">
                <a:solidFill>
                  <a:srgbClr val="1D1D1B"/>
                </a:solidFill>
                <a:effectLst/>
                <a:latin typeface="Marianne Light"/>
                <a:ea typeface="Marianne Light"/>
                <a:cs typeface="Times New Roman" panose="02020603050405020304" pitchFamily="18" charset="0"/>
              </a:rPr>
              <a:t>  </a:t>
            </a:r>
          </a:p>
          <a:p>
            <a:pPr marL="285750" indent="-285750" algn="just">
              <a:spcBef>
                <a:spcPts val="600"/>
              </a:spcBef>
              <a:spcAft>
                <a:spcPts val="600"/>
              </a:spcAft>
              <a:buFont typeface="Arial" panose="020B0604020202020204" pitchFamily="34" charset="0"/>
              <a:buChar char="•"/>
            </a:pPr>
            <a:r>
              <a:rPr lang="fr-FR" sz="1800" b="1" dirty="0">
                <a:solidFill>
                  <a:srgbClr val="1D1D1B"/>
                </a:solidFill>
                <a:effectLst/>
                <a:latin typeface="Marianne Light"/>
                <a:ea typeface="Marianne Light"/>
                <a:cs typeface="Times New Roman" panose="02020603050405020304" pitchFamily="18" charset="0"/>
              </a:rPr>
              <a:t>Nanterre affiche les concentrations maximales </a:t>
            </a:r>
            <a:r>
              <a:rPr lang="fr-FR" sz="1800" dirty="0">
                <a:solidFill>
                  <a:srgbClr val="1D1D1B"/>
                </a:solidFill>
                <a:effectLst/>
                <a:latin typeface="Marianne Light"/>
                <a:ea typeface="Marianne Light"/>
                <a:cs typeface="Times New Roman" panose="02020603050405020304" pitchFamily="18" charset="0"/>
              </a:rPr>
              <a:t>en HAP dans les sols tandis que la modalité </a:t>
            </a:r>
            <a:r>
              <a:rPr lang="fr-FR" sz="1800" b="1" dirty="0">
                <a:solidFill>
                  <a:srgbClr val="1D1D1B"/>
                </a:solidFill>
                <a:effectLst/>
                <a:latin typeface="Marianne Light"/>
                <a:ea typeface="Marianne Light"/>
                <a:cs typeface="Times New Roman" panose="02020603050405020304" pitchFamily="18" charset="0"/>
              </a:rPr>
              <a:t>Hors-Sol</a:t>
            </a:r>
            <a:r>
              <a:rPr lang="fr-FR" sz="1800" dirty="0">
                <a:solidFill>
                  <a:srgbClr val="1D1D1B"/>
                </a:solidFill>
                <a:effectLst/>
                <a:latin typeface="Marianne Light"/>
                <a:ea typeface="Marianne Light"/>
                <a:cs typeface="Times New Roman" panose="02020603050405020304" pitchFamily="18" charset="0"/>
              </a:rPr>
              <a:t>, composée d’un substrat peu contaminé, présente des concentrations en HAP dans les sols </a:t>
            </a:r>
            <a:r>
              <a:rPr lang="fr-FR" sz="1800" b="1" dirty="0">
                <a:solidFill>
                  <a:srgbClr val="1D1D1B"/>
                </a:solidFill>
                <a:effectLst/>
                <a:latin typeface="Marianne Light"/>
                <a:ea typeface="Marianne Light"/>
                <a:cs typeface="Times New Roman" panose="02020603050405020304" pitchFamily="18" charset="0"/>
              </a:rPr>
              <a:t>20 à 40 fois plus faibles</a:t>
            </a:r>
          </a:p>
          <a:p>
            <a:pPr marL="285750" indent="-285750" algn="just">
              <a:spcBef>
                <a:spcPts val="600"/>
              </a:spcBef>
              <a:spcAft>
                <a:spcPts val="600"/>
              </a:spcAft>
              <a:buFont typeface="Arial" panose="020B0604020202020204" pitchFamily="34" charset="0"/>
              <a:buChar char="•"/>
            </a:pPr>
            <a:r>
              <a:rPr lang="fr-FR" sz="1800" dirty="0">
                <a:solidFill>
                  <a:srgbClr val="1D1D1B"/>
                </a:solidFill>
                <a:effectLst/>
                <a:latin typeface="Marianne Light"/>
                <a:ea typeface="Marianne Light"/>
                <a:cs typeface="Times New Roman" panose="02020603050405020304" pitchFamily="18" charset="0"/>
              </a:rPr>
              <a:t> Les principaux HAP présents dans le sol sont des HAP lourds : </a:t>
            </a:r>
            <a:r>
              <a:rPr lang="fr-FR" sz="1800" b="1" dirty="0">
                <a:solidFill>
                  <a:srgbClr val="1D1D1B"/>
                </a:solidFill>
                <a:effectLst/>
                <a:latin typeface="Marianne Light"/>
                <a:ea typeface="Marianne Light"/>
                <a:cs typeface="Times New Roman" panose="02020603050405020304" pitchFamily="18" charset="0"/>
              </a:rPr>
              <a:t>le fluoranthène, le </a:t>
            </a:r>
            <a:r>
              <a:rPr lang="fr-FR" sz="1800" b="1" dirty="0" err="1">
                <a:solidFill>
                  <a:srgbClr val="1D1D1B"/>
                </a:solidFill>
                <a:effectLst/>
                <a:latin typeface="Marianne Light"/>
                <a:ea typeface="Marianne Light"/>
                <a:cs typeface="Times New Roman" panose="02020603050405020304" pitchFamily="18" charset="0"/>
              </a:rPr>
              <a:t>benzo</a:t>
            </a:r>
            <a:r>
              <a:rPr lang="fr-FR" sz="1800" b="1" dirty="0">
                <a:solidFill>
                  <a:srgbClr val="1D1D1B"/>
                </a:solidFill>
                <a:effectLst/>
                <a:latin typeface="Marianne Light"/>
                <a:ea typeface="Marianne Light"/>
                <a:cs typeface="Times New Roman" panose="02020603050405020304" pitchFamily="18" charset="0"/>
              </a:rPr>
              <a:t>(a)pyrène et le </a:t>
            </a:r>
            <a:r>
              <a:rPr lang="fr-FR" sz="1800" b="1" dirty="0" err="1">
                <a:solidFill>
                  <a:srgbClr val="1D1D1B"/>
                </a:solidFill>
                <a:effectLst/>
                <a:latin typeface="Marianne Light"/>
                <a:ea typeface="Marianne Light"/>
                <a:cs typeface="Times New Roman" panose="02020603050405020304" pitchFamily="18" charset="0"/>
              </a:rPr>
              <a:t>benzo</a:t>
            </a:r>
            <a:r>
              <a:rPr lang="fr-FR" sz="1800" b="1" dirty="0">
                <a:solidFill>
                  <a:srgbClr val="1D1D1B"/>
                </a:solidFill>
                <a:effectLst/>
                <a:latin typeface="Marianne Light"/>
                <a:ea typeface="Marianne Light"/>
                <a:cs typeface="Times New Roman" panose="02020603050405020304" pitchFamily="18" charset="0"/>
              </a:rPr>
              <a:t>(b)fluoranthène.</a:t>
            </a:r>
          </a:p>
        </p:txBody>
      </p:sp>
      <p:sp>
        <p:nvSpPr>
          <p:cNvPr id="18" name="ZoneTexte 17">
            <a:extLst>
              <a:ext uri="{FF2B5EF4-FFF2-40B4-BE49-F238E27FC236}">
                <a16:creationId xmlns:a16="http://schemas.microsoft.com/office/drawing/2014/main" id="{7538C028-3F71-B4E9-B071-02AA66F11AC6}"/>
              </a:ext>
            </a:extLst>
          </p:cNvPr>
          <p:cNvSpPr txBox="1"/>
          <p:nvPr/>
        </p:nvSpPr>
        <p:spPr>
          <a:xfrm>
            <a:off x="9491901" y="3263491"/>
            <a:ext cx="2387600" cy="1905265"/>
          </a:xfrm>
          <a:prstGeom prst="rect">
            <a:avLst/>
          </a:prstGeom>
          <a:noFill/>
        </p:spPr>
        <p:txBody>
          <a:bodyPr wrap="square">
            <a:spAutoFit/>
          </a:bodyPr>
          <a:lstStyle/>
          <a:p>
            <a:pPr marL="285750" indent="-285750" algn="just">
              <a:lnSpc>
                <a:spcPct val="110000"/>
              </a:lnSpc>
              <a:spcBef>
                <a:spcPts val="600"/>
              </a:spcBef>
              <a:spcAft>
                <a:spcPts val="600"/>
              </a:spcAft>
              <a:buFont typeface="Arial" panose="020B0604020202020204" pitchFamily="34" charset="0"/>
              <a:buChar char="•"/>
            </a:pPr>
            <a:r>
              <a:rPr lang="fr-FR" sz="1800" b="1" dirty="0">
                <a:solidFill>
                  <a:srgbClr val="1D1D1B"/>
                </a:solidFill>
                <a:effectLst/>
                <a:latin typeface="Marianne Light"/>
                <a:ea typeface="Marianne Light"/>
                <a:cs typeface="Times New Roman" panose="02020603050405020304" pitchFamily="18" charset="0"/>
              </a:rPr>
              <a:t>L’eau</a:t>
            </a:r>
            <a:r>
              <a:rPr lang="fr-FR" sz="1800" dirty="0">
                <a:solidFill>
                  <a:srgbClr val="1D1D1B"/>
                </a:solidFill>
                <a:effectLst/>
                <a:latin typeface="Marianne Light"/>
                <a:ea typeface="Marianne Light"/>
                <a:cs typeface="Times New Roman" panose="02020603050405020304" pitchFamily="18" charset="0"/>
              </a:rPr>
              <a:t> servant d’arrosage utilisée dans les 3 micro-fermes ne révèle pour sa part </a:t>
            </a:r>
            <a:r>
              <a:rPr lang="fr-FR" sz="1800" b="1" dirty="0">
                <a:solidFill>
                  <a:srgbClr val="1D1D1B"/>
                </a:solidFill>
                <a:effectLst/>
                <a:latin typeface="Marianne Light"/>
                <a:ea typeface="Marianne Light"/>
                <a:cs typeface="Times New Roman" panose="02020603050405020304" pitchFamily="18" charset="0"/>
              </a:rPr>
              <a:t>aucune trace d’HAP.</a:t>
            </a:r>
          </a:p>
        </p:txBody>
      </p:sp>
      <p:sp>
        <p:nvSpPr>
          <p:cNvPr id="5" name="ZoneTexte 4">
            <a:extLst>
              <a:ext uri="{FF2B5EF4-FFF2-40B4-BE49-F238E27FC236}">
                <a16:creationId xmlns:a16="http://schemas.microsoft.com/office/drawing/2014/main" id="{FA0A6FB8-C05D-95C7-9A60-742434F22984}"/>
              </a:ext>
            </a:extLst>
          </p:cNvPr>
          <p:cNvSpPr txBox="1"/>
          <p:nvPr/>
        </p:nvSpPr>
        <p:spPr>
          <a:xfrm>
            <a:off x="9277826" y="5579512"/>
            <a:ext cx="2191753" cy="954107"/>
          </a:xfrm>
          <a:prstGeom prst="rect">
            <a:avLst/>
          </a:prstGeom>
          <a:noFill/>
        </p:spPr>
        <p:txBody>
          <a:bodyPr wrap="square" rtlCol="0">
            <a:spAutoFit/>
          </a:bodyPr>
          <a:lstStyle/>
          <a:p>
            <a:r>
              <a:rPr lang="fr-FR" sz="1400" dirty="0"/>
              <a:t>HS : Hors-sol</a:t>
            </a:r>
          </a:p>
          <a:p>
            <a:r>
              <a:rPr lang="fr-FR" sz="1400" dirty="0"/>
              <a:t>PT : Pleine terre</a:t>
            </a:r>
          </a:p>
          <a:p>
            <a:r>
              <a:rPr lang="fr-FR" sz="1400" dirty="0"/>
              <a:t>PTR : Pleine terre recouvert</a:t>
            </a:r>
          </a:p>
          <a:p>
            <a:r>
              <a:rPr lang="fr-FR" sz="1400" dirty="0"/>
              <a:t>PTS : Pleine terre sous serre</a:t>
            </a:r>
          </a:p>
        </p:txBody>
      </p:sp>
    </p:spTree>
    <p:extLst>
      <p:ext uri="{BB962C8B-B14F-4D97-AF65-F5344CB8AC3E}">
        <p14:creationId xmlns:p14="http://schemas.microsoft.com/office/powerpoint/2010/main" val="20996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686E2597-CC24-8F17-C060-71C7A03C3BE3}"/>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49CEA35-B33F-05C3-F79D-370109B2D958}"/>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238D994-937B-A354-406C-B444671270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C74F23A-E4E5-061C-F40A-B490DAC936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84" b="50606"/>
          <a:stretch/>
        </p:blipFill>
        <p:spPr bwMode="auto">
          <a:xfrm>
            <a:off x="130628" y="901301"/>
            <a:ext cx="8418421" cy="2260302"/>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0D36EAC4-7A59-9679-EC53-9C27868A7FEC}"/>
              </a:ext>
            </a:extLst>
          </p:cNvPr>
          <p:cNvSpPr txBox="1"/>
          <p:nvPr/>
        </p:nvSpPr>
        <p:spPr>
          <a:xfrm>
            <a:off x="1977571" y="5505886"/>
            <a:ext cx="3653971" cy="1169551"/>
          </a:xfrm>
          <a:prstGeom prst="rect">
            <a:avLst/>
          </a:prstGeom>
          <a:noFill/>
        </p:spPr>
        <p:txBody>
          <a:bodyPr wrap="square">
            <a:spAutoFit/>
          </a:bodyPr>
          <a:lstStyle/>
          <a:p>
            <a:pPr algn="ctr"/>
            <a:r>
              <a:rPr lang="fr-FR" sz="1400" i="1" u="sng" dirty="0" bmk="_Ref121475423">
                <a:latin typeface="Segoe UI" panose="020B0502040204020203" pitchFamily="34" charset="0"/>
              </a:rPr>
              <a:t>Concentrations dans les végétaux lavés (somme des 24HAP) selon les modalités de culture sur les micro-fermes (les valeurs inférieures à la LQ ne sont pas prises en compte)</a:t>
            </a:r>
          </a:p>
        </p:txBody>
      </p:sp>
      <p:sp>
        <p:nvSpPr>
          <p:cNvPr id="7" name="Titre 1">
            <a:extLst>
              <a:ext uri="{FF2B5EF4-FFF2-40B4-BE49-F238E27FC236}">
                <a16:creationId xmlns:a16="http://schemas.microsoft.com/office/drawing/2014/main" id="{9ED76DAC-A9A9-ABD1-ABE7-BC97A97EBE12}"/>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Végétaux</a:t>
            </a:r>
          </a:p>
        </p:txBody>
      </p:sp>
      <p:sp>
        <p:nvSpPr>
          <p:cNvPr id="8" name="ZoneTexte 7">
            <a:extLst>
              <a:ext uri="{FF2B5EF4-FFF2-40B4-BE49-F238E27FC236}">
                <a16:creationId xmlns:a16="http://schemas.microsoft.com/office/drawing/2014/main" id="{4C57856F-E3AC-A8A8-24BE-C450203204E1}"/>
              </a:ext>
            </a:extLst>
          </p:cNvPr>
          <p:cNvSpPr txBox="1"/>
          <p:nvPr/>
        </p:nvSpPr>
        <p:spPr>
          <a:xfrm>
            <a:off x="8336228" y="1228156"/>
            <a:ext cx="3773579" cy="1754326"/>
          </a:xfrm>
          <a:prstGeom prst="rect">
            <a:avLst/>
          </a:prstGeom>
          <a:noFill/>
        </p:spPr>
        <p:txBody>
          <a:bodyPr wrap="square" rtlCol="0">
            <a:spAutoFit/>
          </a:bodyPr>
          <a:lstStyle/>
          <a:p>
            <a:pPr marL="285750" indent="-285750" algn="just">
              <a:buFont typeface="Arial" panose="020B0604020202020204" pitchFamily="34" charset="0"/>
              <a:buChar char="•"/>
            </a:pPr>
            <a:r>
              <a:rPr lang="fr-FR" dirty="0">
                <a:solidFill>
                  <a:srgbClr val="1D1D1B"/>
                </a:solidFill>
                <a:latin typeface="Marianne Light"/>
                <a:cs typeface="Times New Roman" panose="02020603050405020304" pitchFamily="18" charset="0"/>
              </a:rPr>
              <a:t>Les teneurs les </a:t>
            </a:r>
            <a:r>
              <a:rPr lang="fr-FR" b="1" dirty="0">
                <a:solidFill>
                  <a:srgbClr val="1D1D1B"/>
                </a:solidFill>
                <a:latin typeface="Marianne Light"/>
                <a:cs typeface="Times New Roman" panose="02020603050405020304" pitchFamily="18" charset="0"/>
              </a:rPr>
              <a:t>plus élevées </a:t>
            </a:r>
            <a:r>
              <a:rPr lang="fr-FR" dirty="0">
                <a:solidFill>
                  <a:srgbClr val="1D1D1B"/>
                </a:solidFill>
                <a:latin typeface="Marianne Light"/>
                <a:cs typeface="Times New Roman" panose="02020603050405020304" pitchFamily="18" charset="0"/>
              </a:rPr>
              <a:t>sont observées sur la </a:t>
            </a:r>
            <a:r>
              <a:rPr lang="fr-FR" b="1" dirty="0">
                <a:solidFill>
                  <a:srgbClr val="1D1D1B"/>
                </a:solidFill>
                <a:latin typeface="Marianne Light"/>
                <a:cs typeface="Times New Roman" panose="02020603050405020304" pitchFamily="18" charset="0"/>
              </a:rPr>
              <a:t>salade</a:t>
            </a:r>
            <a:r>
              <a:rPr lang="fr-FR" dirty="0">
                <a:solidFill>
                  <a:srgbClr val="1D1D1B"/>
                </a:solidFill>
                <a:latin typeface="Marianne Light"/>
                <a:cs typeface="Times New Roman" panose="02020603050405020304" pitchFamily="18" charset="0"/>
              </a:rPr>
              <a:t> puis le </a:t>
            </a:r>
            <a:r>
              <a:rPr lang="fr-FR" b="1" dirty="0">
                <a:solidFill>
                  <a:srgbClr val="1D1D1B"/>
                </a:solidFill>
                <a:latin typeface="Marianne Light"/>
                <a:cs typeface="Times New Roman" panose="02020603050405020304" pitchFamily="18" charset="0"/>
              </a:rPr>
              <a:t>persil</a:t>
            </a:r>
            <a:r>
              <a:rPr lang="fr-FR" dirty="0">
                <a:solidFill>
                  <a:srgbClr val="1D1D1B"/>
                </a:solidFill>
                <a:latin typeface="Marianne Light"/>
                <a:cs typeface="Times New Roman" panose="02020603050405020304" pitchFamily="18" charset="0"/>
              </a:rPr>
              <a:t>. Les </a:t>
            </a:r>
            <a:r>
              <a:rPr lang="fr-FR" b="1" dirty="0">
                <a:solidFill>
                  <a:srgbClr val="1D1D1B"/>
                </a:solidFill>
                <a:latin typeface="Marianne Light"/>
                <a:cs typeface="Times New Roman" panose="02020603050405020304" pitchFamily="18" charset="0"/>
              </a:rPr>
              <a:t>courgettes</a:t>
            </a:r>
            <a:r>
              <a:rPr lang="fr-FR" dirty="0">
                <a:solidFill>
                  <a:srgbClr val="1D1D1B"/>
                </a:solidFill>
                <a:latin typeface="Marianne Light"/>
                <a:cs typeface="Times New Roman" panose="02020603050405020304" pitchFamily="18" charset="0"/>
              </a:rPr>
              <a:t> affichent les concentrations en HAP les </a:t>
            </a:r>
            <a:r>
              <a:rPr lang="fr-FR" b="1" dirty="0">
                <a:solidFill>
                  <a:srgbClr val="1D1D1B"/>
                </a:solidFill>
                <a:latin typeface="Marianne Light"/>
                <a:cs typeface="Times New Roman" panose="02020603050405020304" pitchFamily="18" charset="0"/>
              </a:rPr>
              <a:t>plus basses</a:t>
            </a:r>
            <a:r>
              <a:rPr lang="fr-FR" dirty="0">
                <a:solidFill>
                  <a:srgbClr val="1D1D1B"/>
                </a:solidFill>
                <a:latin typeface="Marianne Light"/>
                <a:cs typeface="Times New Roman" panose="02020603050405020304" pitchFamily="18" charset="0"/>
              </a:rPr>
              <a:t>, et les carottes des concentrations intermédiaires</a:t>
            </a:r>
          </a:p>
        </p:txBody>
      </p:sp>
      <p:pic>
        <p:nvPicPr>
          <p:cNvPr id="10" name="Image 9">
            <a:extLst>
              <a:ext uri="{FF2B5EF4-FFF2-40B4-BE49-F238E27FC236}">
                <a16:creationId xmlns:a16="http://schemas.microsoft.com/office/drawing/2014/main" id="{F2C97F59-D60E-B6F9-1FA2-7F1BC313B8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929" t="50606"/>
          <a:stretch/>
        </p:blipFill>
        <p:spPr bwMode="auto">
          <a:xfrm>
            <a:off x="1814285" y="3156337"/>
            <a:ext cx="6321107" cy="2260301"/>
          </a:xfrm>
          <a:prstGeom prst="rect">
            <a:avLst/>
          </a:prstGeom>
          <a:noFill/>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D3E83566-E12B-FB7E-C15F-66A45B0CAB41}"/>
              </a:ext>
            </a:extLst>
          </p:cNvPr>
          <p:cNvSpPr txBox="1"/>
          <p:nvPr/>
        </p:nvSpPr>
        <p:spPr>
          <a:xfrm>
            <a:off x="6362149" y="3329176"/>
            <a:ext cx="5747658" cy="2970044"/>
          </a:xfrm>
          <a:prstGeom prst="rect">
            <a:avLst/>
          </a:prstGeom>
          <a:noFill/>
        </p:spPr>
        <p:txBody>
          <a:bodyPr wrap="square" rtlCol="0">
            <a:spAutoFit/>
          </a:bodyPr>
          <a:lstStyle/>
          <a:p>
            <a:pPr marL="285750" indent="-285750" algn="just">
              <a:spcBef>
                <a:spcPts val="1200"/>
              </a:spcBef>
              <a:spcAft>
                <a:spcPts val="1800"/>
              </a:spcAft>
              <a:buFont typeface="Arial" panose="020B0604020202020204" pitchFamily="34" charset="0"/>
              <a:buChar char="•"/>
              <a:tabLst>
                <a:tab pos="260350" algn="l"/>
              </a:tabLst>
            </a:pPr>
            <a:r>
              <a:rPr lang="fr-FR" sz="1800" i="0" dirty="0">
                <a:solidFill>
                  <a:srgbClr val="000000"/>
                </a:solidFill>
                <a:effectLst/>
                <a:latin typeface="Marianne Light"/>
                <a:ea typeface="Times New Roman" panose="02020603050405020304" pitchFamily="18" charset="0"/>
                <a:cs typeface="Arial" panose="020B0604020202020204" pitchFamily="34" charset="0"/>
              </a:rPr>
              <a:t>Les teneurs en HAP rencontrées dans les végétaux cultivés à Montreuil sont du même ordre de grandeur que celles rencontrées dans les végétaux cultivés à Saint-Denis. Les teneurs rencontrées dans les végétaux cultivés à </a:t>
            </a:r>
            <a:r>
              <a:rPr lang="fr-FR" sz="1800" b="1" i="0" dirty="0">
                <a:solidFill>
                  <a:srgbClr val="000000"/>
                </a:solidFill>
                <a:effectLst/>
                <a:latin typeface="Marianne Light"/>
                <a:ea typeface="Times New Roman" panose="02020603050405020304" pitchFamily="18" charset="0"/>
                <a:cs typeface="Arial" panose="020B0604020202020204" pitchFamily="34" charset="0"/>
              </a:rPr>
              <a:t>Nanterre sont globalement plus faibles</a:t>
            </a:r>
            <a:r>
              <a:rPr lang="fr-FR" sz="1800" i="0" dirty="0">
                <a:solidFill>
                  <a:srgbClr val="000000"/>
                </a:solidFill>
                <a:effectLst/>
                <a:latin typeface="Marianne Light"/>
                <a:ea typeface="Times New Roman" panose="02020603050405020304" pitchFamily="18" charset="0"/>
                <a:cs typeface="Arial" panose="020B0604020202020204" pitchFamily="34" charset="0"/>
              </a:rPr>
              <a:t>, toutes modalités confondues.</a:t>
            </a:r>
            <a:endParaRPr lang="fr-FR" sz="1800" i="1" dirty="0">
              <a:solidFill>
                <a:srgbClr val="000000"/>
              </a:solidFill>
              <a:effectLst/>
              <a:latin typeface="Marianne Light"/>
              <a:ea typeface="Times New Roman" panose="02020603050405020304" pitchFamily="18" charset="0"/>
              <a:cs typeface="Arial" panose="020B0604020202020204" pitchFamily="34" charset="0"/>
            </a:endParaRPr>
          </a:p>
          <a:p>
            <a:pPr marL="285750" indent="-285750" algn="just">
              <a:spcBef>
                <a:spcPts val="1200"/>
              </a:spcBef>
              <a:spcAft>
                <a:spcPts val="1800"/>
              </a:spcAft>
              <a:buFont typeface="Arial" panose="020B0604020202020204" pitchFamily="34" charset="0"/>
              <a:buChar char="•"/>
              <a:tabLst>
                <a:tab pos="260350" algn="l"/>
              </a:tabLst>
            </a:pPr>
            <a:r>
              <a:rPr lang="fr-FR" sz="1800" i="0" dirty="0">
                <a:solidFill>
                  <a:srgbClr val="000000"/>
                </a:solidFill>
                <a:effectLst/>
                <a:latin typeface="Marianne Light"/>
                <a:ea typeface="Times New Roman" panose="02020603050405020304" pitchFamily="18" charset="0"/>
                <a:cs typeface="Arial" panose="020B0604020202020204" pitchFamily="34" charset="0"/>
              </a:rPr>
              <a:t>Les principaux HAP retrouvés, tous sites et végétaux confondus, sont le </a:t>
            </a:r>
            <a:r>
              <a:rPr lang="fr-FR" sz="1800" b="1" i="0" dirty="0">
                <a:solidFill>
                  <a:srgbClr val="000000"/>
                </a:solidFill>
                <a:effectLst/>
                <a:latin typeface="Marianne Light"/>
                <a:ea typeface="Times New Roman" panose="02020603050405020304" pitchFamily="18" charset="0"/>
                <a:cs typeface="Arial" panose="020B0604020202020204" pitchFamily="34" charset="0"/>
              </a:rPr>
              <a:t>phénanthrène, le fluoranthène et le pyrène</a:t>
            </a:r>
            <a:endParaRPr lang="fr-FR" sz="1800" b="1" i="1" dirty="0">
              <a:solidFill>
                <a:srgbClr val="000000"/>
              </a:solidFill>
              <a:effectLst/>
              <a:latin typeface="Marianne Light"/>
              <a:ea typeface="Times New Roman" panose="02020603050405020304" pitchFamily="18" charset="0"/>
              <a:cs typeface="Arial" panose="020B0604020202020204" pitchFamily="34" charset="0"/>
            </a:endParaRPr>
          </a:p>
        </p:txBody>
      </p:sp>
      <p:sp>
        <p:nvSpPr>
          <p:cNvPr id="5" name="ZoneTexte 4">
            <a:extLst>
              <a:ext uri="{FF2B5EF4-FFF2-40B4-BE49-F238E27FC236}">
                <a16:creationId xmlns:a16="http://schemas.microsoft.com/office/drawing/2014/main" id="{E0BA3A68-B5E9-9330-239F-58DD62AD28E1}"/>
              </a:ext>
            </a:extLst>
          </p:cNvPr>
          <p:cNvSpPr txBox="1"/>
          <p:nvPr/>
        </p:nvSpPr>
        <p:spPr>
          <a:xfrm>
            <a:off x="4260555" y="6592093"/>
            <a:ext cx="5953874" cy="276999"/>
          </a:xfrm>
          <a:prstGeom prst="rect">
            <a:avLst/>
          </a:prstGeom>
          <a:noFill/>
        </p:spPr>
        <p:txBody>
          <a:bodyPr wrap="square" rtlCol="0">
            <a:spAutoFit/>
          </a:bodyPr>
          <a:lstStyle/>
          <a:p>
            <a:r>
              <a:rPr lang="fr-FR" sz="1200" i="1" dirty="0"/>
              <a:t>* Pas de salade à Nanterre car consommées accidentellement par des animaux de la ferme</a:t>
            </a:r>
          </a:p>
        </p:txBody>
      </p:sp>
    </p:spTree>
    <p:extLst>
      <p:ext uri="{BB962C8B-B14F-4D97-AF65-F5344CB8AC3E}">
        <p14:creationId xmlns:p14="http://schemas.microsoft.com/office/powerpoint/2010/main" val="22007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E4CE20F7-E864-D892-5922-B0346778714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BD9FB8B-2004-6E56-2AF1-EFE373101C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3163B16-6B8A-27D6-B35C-6BDCBF821C7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B3D5E39D-825D-E700-8C08-32D3517B69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541252" y="1004014"/>
            <a:ext cx="9414291" cy="4096253"/>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CFD0D769-2ECD-268E-0F45-83C1B431725E}"/>
              </a:ext>
            </a:extLst>
          </p:cNvPr>
          <p:cNvSpPr txBox="1"/>
          <p:nvPr/>
        </p:nvSpPr>
        <p:spPr>
          <a:xfrm>
            <a:off x="912802" y="665460"/>
            <a:ext cx="10671193" cy="338554"/>
          </a:xfrm>
          <a:prstGeom prst="rect">
            <a:avLst/>
          </a:prstGeom>
          <a:noFill/>
        </p:spPr>
        <p:txBody>
          <a:bodyPr wrap="square">
            <a:spAutoFit/>
          </a:bodyPr>
          <a:lstStyle/>
          <a:p>
            <a:pPr algn="ctr">
              <a:spcBef>
                <a:spcPts val="1200"/>
              </a:spcBef>
              <a:spcAft>
                <a:spcPts val="1800"/>
              </a:spcAft>
            </a:pPr>
            <a:r>
              <a:rPr lang="fr-FR" sz="1600" i="1" dirty="0">
                <a:solidFill>
                  <a:srgbClr val="000000"/>
                </a:solidFill>
                <a:effectLst/>
                <a:latin typeface="Marianne Light"/>
                <a:ea typeface="Times New Roman" panose="02020603050405020304" pitchFamily="18" charset="0"/>
                <a:cs typeface="Arial" panose="020B0604020202020204" pitchFamily="34" charset="0"/>
              </a:rPr>
              <a:t>Bilan global des effets des modalités de culture en fonction des végétaux, toutes micro-fermes confondues </a:t>
            </a:r>
          </a:p>
        </p:txBody>
      </p:sp>
      <p:sp>
        <p:nvSpPr>
          <p:cNvPr id="8" name="Rectangle 7">
            <a:extLst>
              <a:ext uri="{FF2B5EF4-FFF2-40B4-BE49-F238E27FC236}">
                <a16:creationId xmlns:a16="http://schemas.microsoft.com/office/drawing/2014/main" id="{15404B82-052B-A2F5-7925-AB24785FDA28}"/>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895F30EB-35FE-67CC-14AD-3D7AAB0DB2F0}"/>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Végétaux</a:t>
            </a:r>
          </a:p>
        </p:txBody>
      </p:sp>
      <p:sp>
        <p:nvSpPr>
          <p:cNvPr id="15" name="ZoneTexte 14">
            <a:extLst>
              <a:ext uri="{FF2B5EF4-FFF2-40B4-BE49-F238E27FC236}">
                <a16:creationId xmlns:a16="http://schemas.microsoft.com/office/drawing/2014/main" id="{64F61566-1725-132F-7B0D-3A4C652931D1}"/>
              </a:ext>
            </a:extLst>
          </p:cNvPr>
          <p:cNvSpPr txBox="1"/>
          <p:nvPr/>
        </p:nvSpPr>
        <p:spPr>
          <a:xfrm>
            <a:off x="2114987" y="5338585"/>
            <a:ext cx="9771745" cy="1200329"/>
          </a:xfrm>
          <a:prstGeom prst="rect">
            <a:avLst/>
          </a:prstGeom>
          <a:noFill/>
        </p:spPr>
        <p:txBody>
          <a:bodyPr wrap="square">
            <a:spAutoFit/>
          </a:bodyPr>
          <a:lstStyle/>
          <a:p>
            <a:pPr marL="285750" indent="-285750">
              <a:buFont typeface="Arial" panose="020B0604020202020204" pitchFamily="34" charset="0"/>
              <a:buChar char="•"/>
            </a:pPr>
            <a:r>
              <a:rPr lang="fr-FR" dirty="0"/>
              <a:t>Seule la culture </a:t>
            </a:r>
            <a:r>
              <a:rPr lang="fr-FR" b="1" dirty="0"/>
              <a:t>hors-sol</a:t>
            </a:r>
            <a:r>
              <a:rPr lang="fr-FR" dirty="0"/>
              <a:t> avec apport de terre peu contaminée contribue </a:t>
            </a:r>
            <a:r>
              <a:rPr lang="fr-FR" b="1" dirty="0"/>
              <a:t>significativement</a:t>
            </a:r>
            <a:r>
              <a:rPr lang="fr-FR" dirty="0"/>
              <a:t> à la réduction des teneurs en HAP </a:t>
            </a:r>
            <a:r>
              <a:rPr lang="fr-FR" b="1" dirty="0"/>
              <a:t>dans les salades </a:t>
            </a:r>
            <a:r>
              <a:rPr lang="fr-FR" dirty="0"/>
              <a:t>par rapport à la culture en pleine terre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Il n’y a pas de réduction </a:t>
            </a:r>
            <a:r>
              <a:rPr lang="fr-FR" b="1" dirty="0"/>
              <a:t>significative </a:t>
            </a:r>
            <a:r>
              <a:rPr lang="fr-FR" dirty="0"/>
              <a:t>pour les autres végétaux testés</a:t>
            </a:r>
          </a:p>
        </p:txBody>
      </p:sp>
    </p:spTree>
    <p:extLst>
      <p:ext uri="{BB962C8B-B14F-4D97-AF65-F5344CB8AC3E}">
        <p14:creationId xmlns:p14="http://schemas.microsoft.com/office/powerpoint/2010/main" val="255376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EE10AC9-11DE-F84A-8930-9067F238AAB5}"/>
              </a:ext>
            </a:extLst>
          </p:cNvPr>
          <p:cNvSpPr>
            <a:spLocks noGrp="1"/>
          </p:cNvSpPr>
          <p:nvPr>
            <p:ph type="title"/>
          </p:nvPr>
        </p:nvSpPr>
        <p:spPr>
          <a:xfrm>
            <a:off x="1219200" y="1071419"/>
            <a:ext cx="9991725" cy="3057843"/>
          </a:xfrm>
        </p:spPr>
        <p:txBody>
          <a:bodyPr>
            <a:noAutofit/>
          </a:bodyPr>
          <a:lstStyle/>
          <a:p>
            <a:pPr>
              <a:lnSpc>
                <a:spcPct val="150000"/>
              </a:lnSpc>
            </a:pPr>
            <a:r>
              <a:rPr lang="fr-FR" sz="2400" b="1" dirty="0">
                <a:solidFill>
                  <a:srgbClr val="7D9C17"/>
                </a:solidFill>
                <a:latin typeface="Kohinoor Telugu Semibold" panose="02000000000000000000" pitchFamily="2" charset="77"/>
                <a:cs typeface="Kohinoor Telugu Semibold" panose="02000000000000000000" pitchFamily="2" charset="77"/>
              </a:rPr>
              <a:t>I. La naissance de SecurAgri en 2021</a:t>
            </a:r>
            <a:br>
              <a:rPr lang="fr-FR" sz="2400" b="1" dirty="0">
                <a:solidFill>
                  <a:srgbClr val="7D9C17"/>
                </a:solidFill>
                <a:latin typeface="Kohinoor Telugu Semibold" panose="02000000000000000000" pitchFamily="2" charset="77"/>
                <a:cs typeface="Kohinoor Telugu Semibold" panose="02000000000000000000" pitchFamily="2" charset="77"/>
              </a:rPr>
            </a:br>
            <a:r>
              <a:rPr lang="fr-FR" sz="2400" b="1" dirty="0">
                <a:solidFill>
                  <a:srgbClr val="7D9C17"/>
                </a:solidFill>
                <a:latin typeface="Kohinoor Telugu Semibold" panose="02000000000000000000" pitchFamily="2" charset="77"/>
                <a:cs typeface="Kohinoor Telugu Semibold" panose="02000000000000000000" pitchFamily="2" charset="77"/>
              </a:rPr>
              <a:t>II. L’équipe de SecurAgri aujourd’hui</a:t>
            </a:r>
            <a:br>
              <a:rPr lang="fr-FR" sz="2400" b="1" dirty="0">
                <a:solidFill>
                  <a:srgbClr val="7D9C17"/>
                </a:solidFill>
                <a:latin typeface="Kohinoor Telugu Semibold" panose="02000000000000000000" pitchFamily="2" charset="77"/>
                <a:cs typeface="Kohinoor Telugu Semibold" panose="02000000000000000000" pitchFamily="2" charset="77"/>
              </a:rPr>
            </a:br>
            <a:r>
              <a:rPr lang="fr-FR" sz="2400" b="1" dirty="0">
                <a:solidFill>
                  <a:srgbClr val="7D9C17"/>
                </a:solidFill>
                <a:latin typeface="Kohinoor Telugu Semibold" panose="02000000000000000000" pitchFamily="2" charset="77"/>
                <a:cs typeface="Kohinoor Telugu Semibold" panose="02000000000000000000" pitchFamily="2" charset="77"/>
              </a:rPr>
              <a:t>III. Les trois pôles d’activité de SecurAgri</a:t>
            </a:r>
            <a:br>
              <a:rPr lang="fr-FR" sz="2400" b="1" dirty="0">
                <a:solidFill>
                  <a:srgbClr val="7D9C17"/>
                </a:solidFill>
                <a:latin typeface="Kohinoor Telugu Semibold" panose="02000000000000000000" pitchFamily="2" charset="77"/>
                <a:cs typeface="Kohinoor Telugu Semibold" panose="02000000000000000000" pitchFamily="2" charset="77"/>
              </a:rPr>
            </a:br>
            <a:r>
              <a:rPr lang="fr-FR" sz="2400" b="1" dirty="0">
                <a:solidFill>
                  <a:srgbClr val="7D9C17"/>
                </a:solidFill>
                <a:latin typeface="Kohinoor Telugu Semibold" panose="02000000000000000000" pitchFamily="2" charset="77"/>
                <a:cs typeface="Kohinoor Telugu Semibold" panose="02000000000000000000" pitchFamily="2" charset="77"/>
              </a:rPr>
              <a:t>IV. La participation à des programmes de recherche</a:t>
            </a:r>
            <a:br>
              <a:rPr lang="fr-FR" sz="2400" b="1" dirty="0">
                <a:solidFill>
                  <a:srgbClr val="7D9C17"/>
                </a:solidFill>
                <a:latin typeface="Kohinoor Telugu Semibold" panose="02000000000000000000" pitchFamily="2" charset="77"/>
                <a:cs typeface="Kohinoor Telugu Semibold" panose="02000000000000000000" pitchFamily="2" charset="77"/>
              </a:rPr>
            </a:br>
            <a:r>
              <a:rPr lang="fr-FR" sz="2400" b="1" dirty="0">
                <a:solidFill>
                  <a:srgbClr val="7D9C17"/>
                </a:solidFill>
                <a:latin typeface="Kohinoor Telugu Semibold" panose="02000000000000000000" pitchFamily="2" charset="77"/>
                <a:cs typeface="Kohinoor Telugu Semibold" panose="02000000000000000000" pitchFamily="2" charset="77"/>
              </a:rPr>
              <a:t>V. Exemple : le projet CARTHAGE</a:t>
            </a:r>
            <a:br>
              <a:rPr lang="fr-FR" sz="2400" b="1" dirty="0">
                <a:solidFill>
                  <a:srgbClr val="7D9C17"/>
                </a:solidFill>
                <a:latin typeface="Kohinoor Telugu Semibold" panose="02000000000000000000" pitchFamily="2" charset="77"/>
                <a:cs typeface="Kohinoor Telugu Semibold" panose="02000000000000000000" pitchFamily="2" charset="77"/>
              </a:rPr>
            </a:br>
            <a:r>
              <a:rPr lang="fr-FR" sz="2400" b="1" dirty="0">
                <a:solidFill>
                  <a:srgbClr val="7D9C17"/>
                </a:solidFill>
                <a:latin typeface="Kohinoor Telugu Semibold" panose="02000000000000000000" pitchFamily="2" charset="77"/>
                <a:cs typeface="Kohinoor Telugu Semibold" panose="02000000000000000000" pitchFamily="2" charset="77"/>
              </a:rPr>
              <a:t>VI. Conclusion et perspectives</a:t>
            </a:r>
          </a:p>
        </p:txBody>
      </p:sp>
      <p:sp>
        <p:nvSpPr>
          <p:cNvPr id="2" name="Espace réservé du numéro de diapositive 1">
            <a:extLst>
              <a:ext uri="{FF2B5EF4-FFF2-40B4-BE49-F238E27FC236}">
                <a16:creationId xmlns:a16="http://schemas.microsoft.com/office/drawing/2014/main" id="{30CAEAF3-A358-4CC6-AE47-8603397DC2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692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3CE2C046-A039-ED8C-FD20-CA2ABB5231F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65949D2-0999-241E-2DC4-E3CD9E8BB2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C8A1562C-C6E5-D98B-7A2A-1FB4050491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615382" y="2910973"/>
            <a:ext cx="7521676" cy="3947027"/>
          </a:xfrm>
          <a:prstGeom prst="rect">
            <a:avLst/>
          </a:prstGeom>
          <a:noFill/>
          <a:ln>
            <a:noFill/>
          </a:ln>
          <a:extLst>
            <a:ext uri="{53640926-AAD7-44D8-BBD7-CCE9431645EC}">
              <a14:shadowObscured xmlns:a14="http://schemas.microsoft.com/office/drawing/2010/main"/>
            </a:ext>
          </a:extLst>
        </p:spPr>
      </p:pic>
      <p:sp>
        <p:nvSpPr>
          <p:cNvPr id="6" name="Zone de texte 38">
            <a:extLst>
              <a:ext uri="{FF2B5EF4-FFF2-40B4-BE49-F238E27FC236}">
                <a16:creationId xmlns:a16="http://schemas.microsoft.com/office/drawing/2014/main" id="{9FB30C43-0033-AE6E-92FC-8C16DDCB0269}"/>
              </a:ext>
            </a:extLst>
          </p:cNvPr>
          <p:cNvSpPr txBox="1">
            <a:spLocks noChangeArrowheads="1"/>
          </p:cNvSpPr>
          <p:nvPr/>
        </p:nvSpPr>
        <p:spPr bwMode="auto">
          <a:xfrm>
            <a:off x="1123570" y="2655703"/>
            <a:ext cx="10505299" cy="510540"/>
          </a:xfrm>
          <a:prstGeom prst="rect">
            <a:avLst/>
          </a:prstGeom>
          <a:noFill/>
          <a:ln w="9525">
            <a:noFill/>
            <a:miter lim="800000"/>
            <a:headEnd/>
            <a:tailEnd/>
          </a:ln>
        </p:spPr>
        <p:txBody>
          <a:bodyPr rot="0" vert="horz" wrap="square" lIns="91440" tIns="45720" rIns="91440" bIns="45720" anchor="t" anchorCtr="0">
            <a:noAutofit/>
          </a:bodyPr>
          <a:lstStyle/>
          <a:p>
            <a:pPr algn="ctr">
              <a:spcBef>
                <a:spcPts val="1200"/>
              </a:spcBef>
              <a:spcAft>
                <a:spcPts val="1800"/>
              </a:spcAft>
            </a:pPr>
            <a:r>
              <a:rPr lang="fr-FR" sz="1600" i="1" dirty="0">
                <a:solidFill>
                  <a:srgbClr val="000000"/>
                </a:solidFill>
                <a:latin typeface="Marianne Light"/>
                <a:cs typeface="Arial" panose="020B0604020202020204" pitchFamily="34" charset="0"/>
              </a:rPr>
              <a:t>Bilan global des effets des modalités de préparation en fonction des végétaux, toutes micro-fermes confondues</a:t>
            </a:r>
          </a:p>
        </p:txBody>
      </p:sp>
      <p:sp>
        <p:nvSpPr>
          <p:cNvPr id="8" name="ZoneTexte 7">
            <a:extLst>
              <a:ext uri="{FF2B5EF4-FFF2-40B4-BE49-F238E27FC236}">
                <a16:creationId xmlns:a16="http://schemas.microsoft.com/office/drawing/2014/main" id="{E92F1DAB-2403-7538-84C7-348E50D35000}"/>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Végétaux</a:t>
            </a:r>
          </a:p>
        </p:txBody>
      </p:sp>
      <p:sp>
        <p:nvSpPr>
          <p:cNvPr id="13" name="ZoneTexte 12">
            <a:extLst>
              <a:ext uri="{FF2B5EF4-FFF2-40B4-BE49-F238E27FC236}">
                <a16:creationId xmlns:a16="http://schemas.microsoft.com/office/drawing/2014/main" id="{2F8CD2BB-88DF-19E5-FF03-8CEDF2A3DA24}"/>
              </a:ext>
            </a:extLst>
          </p:cNvPr>
          <p:cNvSpPr txBox="1"/>
          <p:nvPr/>
        </p:nvSpPr>
        <p:spPr>
          <a:xfrm>
            <a:off x="0" y="595291"/>
            <a:ext cx="12207918" cy="2031325"/>
          </a:xfrm>
          <a:prstGeom prst="rect">
            <a:avLst/>
          </a:prstGeom>
          <a:noFill/>
        </p:spPr>
        <p:txBody>
          <a:bodyPr wrap="square">
            <a:spAutoFit/>
          </a:bodyPr>
          <a:lstStyle/>
          <a:p>
            <a:pPr marL="285750" indent="-285750">
              <a:buFont typeface="Arial" panose="020B0604020202020204" pitchFamily="34" charset="0"/>
              <a:buChar char="•"/>
            </a:pPr>
            <a:r>
              <a:rPr lang="fr-FR" dirty="0"/>
              <a:t>Le </a:t>
            </a:r>
            <a:r>
              <a:rPr lang="fr-FR" b="1" dirty="0"/>
              <a:t>lavage contribue significativement </a:t>
            </a:r>
            <a:r>
              <a:rPr lang="fr-FR" dirty="0"/>
              <a:t>à réduire les teneurs en HAP pour les salades. Une tendance similaire est observée pour le persil</a:t>
            </a:r>
          </a:p>
          <a:p>
            <a:pPr marL="285750" indent="-285750">
              <a:buFont typeface="Arial" panose="020B0604020202020204" pitchFamily="34" charset="0"/>
              <a:buChar char="•"/>
            </a:pPr>
            <a:r>
              <a:rPr lang="fr-FR" dirty="0"/>
              <a:t>L’</a:t>
            </a:r>
            <a:r>
              <a:rPr lang="fr-FR" b="1" dirty="0"/>
              <a:t>épluchage </a:t>
            </a:r>
            <a:r>
              <a:rPr lang="fr-FR" dirty="0"/>
              <a:t>des carottes </a:t>
            </a:r>
            <a:r>
              <a:rPr lang="fr-FR" b="1" dirty="0"/>
              <a:t>contribue</a:t>
            </a:r>
            <a:r>
              <a:rPr lang="fr-FR" dirty="0"/>
              <a:t> à réduire </a:t>
            </a:r>
            <a:r>
              <a:rPr lang="fr-FR" b="1" dirty="0"/>
              <a:t>significativement </a:t>
            </a:r>
            <a:r>
              <a:rPr lang="fr-FR" dirty="0"/>
              <a:t>les teneurs en HAP, le constat n’est </a:t>
            </a:r>
            <a:r>
              <a:rPr lang="fr-FR" b="1" dirty="0"/>
              <a:t>pas valable pour les courgettes</a:t>
            </a:r>
          </a:p>
          <a:p>
            <a:pPr marL="285750" indent="-285750">
              <a:buFont typeface="Arial" panose="020B0604020202020204" pitchFamily="34" charset="0"/>
              <a:buChar char="•"/>
            </a:pPr>
            <a:r>
              <a:rPr lang="fr-FR" dirty="0"/>
              <a:t>La réduction des teneurs en HAP via la </a:t>
            </a:r>
            <a:r>
              <a:rPr lang="fr-FR" b="1" dirty="0"/>
              <a:t>cuisson </a:t>
            </a:r>
            <a:r>
              <a:rPr lang="fr-FR" dirty="0"/>
              <a:t>vapeur est observée uniquement au niveau des carottes et n’est pas significative. Pour les courgettes cuites, la cuisson ne réduit pas les concentrations en HAP et démontre même une tendance inverse.</a:t>
            </a:r>
          </a:p>
        </p:txBody>
      </p:sp>
    </p:spTree>
    <p:extLst>
      <p:ext uri="{BB962C8B-B14F-4D97-AF65-F5344CB8AC3E}">
        <p14:creationId xmlns:p14="http://schemas.microsoft.com/office/powerpoint/2010/main" val="3768000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BF74FF4F-DAC6-EDE7-D526-AD904334E75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06E4CC0-74AE-1B94-11FC-65E7BBEF0FD2}"/>
              </a:ext>
            </a:extLst>
          </p:cNvPr>
          <p:cNvSpPr>
            <a:spLocks noGrp="1"/>
          </p:cNvSpPr>
          <p:nvPr>
            <p:ph type="sldNum" sz="quarter" idx="12"/>
          </p:nvPr>
        </p:nvSpPr>
        <p:spPr>
          <a:xfrm>
            <a:off x="9313951" y="648756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EC70370-D1D0-9023-C59C-B7DE3D503AA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 7">
            <a:extLst>
              <a:ext uri="{FF2B5EF4-FFF2-40B4-BE49-F238E27FC236}">
                <a16:creationId xmlns:a16="http://schemas.microsoft.com/office/drawing/2014/main" id="{757E3436-83DB-F8BC-17C5-CDCE11B5F7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481219"/>
            <a:ext cx="3903864" cy="6371466"/>
          </a:xfrm>
          <a:prstGeom prst="rect">
            <a:avLst/>
          </a:prstGeom>
          <a:noFill/>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3CB8660F-EFEE-FB4E-16BD-2F3A707D858F}"/>
              </a:ext>
            </a:extLst>
          </p:cNvPr>
          <p:cNvSpPr txBox="1"/>
          <p:nvPr/>
        </p:nvSpPr>
        <p:spPr>
          <a:xfrm>
            <a:off x="4249424" y="457200"/>
            <a:ext cx="7778431" cy="1419299"/>
          </a:xfrm>
          <a:prstGeom prst="rect">
            <a:avLst/>
          </a:prstGeom>
          <a:noFill/>
        </p:spPr>
        <p:txBody>
          <a:bodyPr wrap="square">
            <a:spAutoFit/>
          </a:bodyPr>
          <a:lstStyle/>
          <a:p>
            <a:pPr algn="just">
              <a:lnSpc>
                <a:spcPct val="110000"/>
              </a:lnSpc>
              <a:spcBef>
                <a:spcPts val="600"/>
              </a:spcBef>
              <a:spcAft>
                <a:spcPts val="600"/>
              </a:spcAft>
            </a:pPr>
            <a:r>
              <a:rPr lang="fr-FR" sz="1400" dirty="0">
                <a:solidFill>
                  <a:srgbClr val="1D1D1B"/>
                </a:solidFill>
                <a:effectLst/>
                <a:latin typeface="Marianne Light"/>
                <a:ea typeface="Marianne Light"/>
                <a:cs typeface="Times New Roman" panose="02020603050405020304" pitchFamily="18" charset="0"/>
              </a:rPr>
              <a:t>Dans un premier temps, pour étudier la contribution des trois voies d’expositions (ingestion de sol, ingestion de légumes, inhalation de l’air), les calculs de QD et d’ERI ont été menés et présentés uniquement pour la modalité pleine terre.</a:t>
            </a:r>
          </a:p>
          <a:p>
            <a:pPr algn="just">
              <a:lnSpc>
                <a:spcPct val="110000"/>
              </a:lnSpc>
              <a:spcBef>
                <a:spcPts val="600"/>
              </a:spcBef>
              <a:spcAft>
                <a:spcPts val="600"/>
              </a:spcAft>
            </a:pPr>
            <a:r>
              <a:rPr lang="fr-FR" sz="1400" u="sng" dirty="0">
                <a:solidFill>
                  <a:srgbClr val="1D1D1B"/>
                </a:solidFill>
                <a:effectLst/>
                <a:latin typeface="Marianne Light"/>
                <a:ea typeface="Marianne Light"/>
                <a:cs typeface="Times New Roman" panose="02020603050405020304" pitchFamily="18" charset="0"/>
              </a:rPr>
              <a:t>Remarque</a:t>
            </a:r>
            <a:r>
              <a:rPr lang="fr-FR" sz="1400" u="sng" dirty="0">
                <a:solidFill>
                  <a:srgbClr val="1D1D1B"/>
                </a:solidFill>
                <a:effectLst/>
                <a:latin typeface="Calibri" panose="020F0502020204030204" pitchFamily="34" charset="0"/>
                <a:ea typeface="Marianne Light"/>
                <a:cs typeface="Times New Roman" panose="02020603050405020304" pitchFamily="18" charset="0"/>
              </a:rPr>
              <a:t> </a:t>
            </a:r>
            <a:r>
              <a:rPr lang="fr-FR" sz="1400" u="sng" dirty="0">
                <a:solidFill>
                  <a:srgbClr val="1D1D1B"/>
                </a:solidFill>
                <a:effectLst/>
                <a:latin typeface="Marianne Light"/>
                <a:ea typeface="Marianne Light"/>
                <a:cs typeface="Times New Roman" panose="02020603050405020304" pitchFamily="18" charset="0"/>
              </a:rPr>
              <a:t>:</a:t>
            </a:r>
            <a:r>
              <a:rPr lang="fr-FR" sz="1400" dirty="0">
                <a:solidFill>
                  <a:srgbClr val="1D1D1B"/>
                </a:solidFill>
                <a:effectLst/>
                <a:latin typeface="Marianne Light"/>
                <a:ea typeface="Marianne Light"/>
                <a:cs typeface="Times New Roman" panose="02020603050405020304" pitchFamily="18" charset="0"/>
              </a:rPr>
              <a:t> A Nanterre, les légumes feuilles n’ont pas pu être récoltés. Les résultats de calculs de risques liés à cette micro-ferme sont de fait sous-estimés car ne prenant pas en compte cette famille de légumes.</a:t>
            </a:r>
          </a:p>
        </p:txBody>
      </p:sp>
      <p:sp>
        <p:nvSpPr>
          <p:cNvPr id="7" name="ZoneTexte 6">
            <a:extLst>
              <a:ext uri="{FF2B5EF4-FFF2-40B4-BE49-F238E27FC236}">
                <a16:creationId xmlns:a16="http://schemas.microsoft.com/office/drawing/2014/main" id="{0D7C6559-F441-13A8-9CE8-12852BE52346}"/>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Calculs de risques</a:t>
            </a:r>
          </a:p>
        </p:txBody>
      </p:sp>
      <p:grpSp>
        <p:nvGrpSpPr>
          <p:cNvPr id="12" name="Groupe 11">
            <a:extLst>
              <a:ext uri="{FF2B5EF4-FFF2-40B4-BE49-F238E27FC236}">
                <a16:creationId xmlns:a16="http://schemas.microsoft.com/office/drawing/2014/main" id="{B71B3418-D4A6-C9E0-B22D-74806A12DA5B}"/>
              </a:ext>
            </a:extLst>
          </p:cNvPr>
          <p:cNvGrpSpPr/>
          <p:nvPr/>
        </p:nvGrpSpPr>
        <p:grpSpPr>
          <a:xfrm>
            <a:off x="4829440" y="1876233"/>
            <a:ext cx="6647695" cy="4976452"/>
            <a:chOff x="3661092" y="1606233"/>
            <a:chExt cx="4869815" cy="3645535"/>
          </a:xfrm>
        </p:grpSpPr>
        <p:pic>
          <p:nvPicPr>
            <p:cNvPr id="9" name="Image 8">
              <a:extLst>
                <a:ext uri="{FF2B5EF4-FFF2-40B4-BE49-F238E27FC236}">
                  <a16:creationId xmlns:a16="http://schemas.microsoft.com/office/drawing/2014/main" id="{9A2B05DB-1594-89FF-F362-073FB5B01E4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61092" y="1606233"/>
              <a:ext cx="4869815" cy="3645535"/>
            </a:xfrm>
            <a:prstGeom prst="rect">
              <a:avLst/>
            </a:prstGeom>
          </p:spPr>
        </p:pic>
        <p:sp>
          <p:nvSpPr>
            <p:cNvPr id="10" name="Zone de texte 2">
              <a:extLst>
                <a:ext uri="{FF2B5EF4-FFF2-40B4-BE49-F238E27FC236}">
                  <a16:creationId xmlns:a16="http://schemas.microsoft.com/office/drawing/2014/main" id="{ED34811A-4E26-B155-B47A-172D3F974F94}"/>
                </a:ext>
              </a:extLst>
            </p:cNvPr>
            <p:cNvSpPr txBox="1">
              <a:spLocks noChangeArrowheads="1"/>
            </p:cNvSpPr>
            <p:nvPr/>
          </p:nvSpPr>
          <p:spPr bwMode="auto">
            <a:xfrm>
              <a:off x="5608002" y="4306888"/>
              <a:ext cx="2808605" cy="38925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457200" algn="l">
                <a:lnSpc>
                  <a:spcPct val="110000"/>
                </a:lnSpc>
                <a:spcBef>
                  <a:spcPts val="600"/>
                </a:spcBef>
                <a:spcAft>
                  <a:spcPts val="600"/>
                </a:spcAft>
              </a:pPr>
              <a:r>
                <a:rPr lang="fr-FR" sz="800">
                  <a:solidFill>
                    <a:srgbClr val="808080"/>
                  </a:solidFill>
                  <a:effectLst/>
                  <a:latin typeface="Marianne Light"/>
                  <a:ea typeface="Marianne Light"/>
                  <a:cs typeface="Times New Roman" panose="02020603050405020304" pitchFamily="18" charset="0"/>
                </a:rPr>
                <a:t>Nanterre, Montreuil et Saint-Denis.</a:t>
              </a:r>
              <a:endParaRPr lang="fr-FR" sz="900">
                <a:solidFill>
                  <a:srgbClr val="1D1D1B"/>
                </a:solidFill>
                <a:effectLst/>
                <a:latin typeface="Marianne Light"/>
                <a:ea typeface="Marianne Light"/>
                <a:cs typeface="Times New Roman" panose="02020603050405020304" pitchFamily="18" charset="0"/>
              </a:endParaRPr>
            </a:p>
          </p:txBody>
        </p:sp>
      </p:grpSp>
    </p:spTree>
    <p:extLst>
      <p:ext uri="{BB962C8B-B14F-4D97-AF65-F5344CB8AC3E}">
        <p14:creationId xmlns:p14="http://schemas.microsoft.com/office/powerpoint/2010/main" val="3720579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26AC255D-560E-ABBE-BE6A-D9168B748ACA}"/>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D02F481-1263-45BA-408F-08C8A56B56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6005D1D-A2C4-66D3-287F-3A807EF9A67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ABF30974-1A69-88AE-295B-429C55E1EC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119"/>
          <a:stretch/>
        </p:blipFill>
        <p:spPr bwMode="auto">
          <a:xfrm>
            <a:off x="3576904" y="844755"/>
            <a:ext cx="8490262" cy="2908537"/>
          </a:xfrm>
          <a:prstGeom prst="rect">
            <a:avLst/>
          </a:prstGeom>
          <a:ln>
            <a:noFill/>
          </a:ln>
          <a:extLst>
            <a:ext uri="{53640926-AAD7-44D8-BBD7-CCE9431645EC}">
              <a14:shadowObscured xmlns:a14="http://schemas.microsoft.com/office/drawing/2010/main"/>
            </a:ext>
          </a:extLst>
        </p:spPr>
      </p:pic>
      <p:sp>
        <p:nvSpPr>
          <p:cNvPr id="5" name="Zone de texte 24">
            <a:extLst>
              <a:ext uri="{FF2B5EF4-FFF2-40B4-BE49-F238E27FC236}">
                <a16:creationId xmlns:a16="http://schemas.microsoft.com/office/drawing/2014/main" id="{42390B47-F6B5-3262-BEF7-C6EF3DCAA74E}"/>
              </a:ext>
            </a:extLst>
          </p:cNvPr>
          <p:cNvSpPr txBox="1">
            <a:spLocks noChangeArrowheads="1"/>
          </p:cNvSpPr>
          <p:nvPr/>
        </p:nvSpPr>
        <p:spPr bwMode="auto">
          <a:xfrm>
            <a:off x="4473659" y="3630307"/>
            <a:ext cx="6445978" cy="510540"/>
          </a:xfrm>
          <a:prstGeom prst="rect">
            <a:avLst/>
          </a:prstGeom>
          <a:noFill/>
          <a:ln w="9525">
            <a:noFill/>
            <a:miter lim="800000"/>
            <a:headEnd/>
            <a:tailEnd/>
          </a:ln>
        </p:spPr>
        <p:txBody>
          <a:bodyPr rot="0" vert="horz" wrap="square" lIns="91440" tIns="45720" rIns="91440" bIns="45720" anchor="t" anchorCtr="0">
            <a:noAutofit/>
          </a:bodyPr>
          <a:lstStyle/>
          <a:p>
            <a:pPr algn="ctr">
              <a:spcBef>
                <a:spcPts val="1200"/>
              </a:spcBef>
              <a:spcAft>
                <a:spcPts val="1800"/>
              </a:spcAft>
            </a:pPr>
            <a:r>
              <a:rPr lang="fr-FR" sz="1400" i="1" dirty="0">
                <a:solidFill>
                  <a:srgbClr val="000000"/>
                </a:solidFill>
                <a:effectLst/>
                <a:latin typeface="Marianne Light"/>
                <a:ea typeface="Times New Roman" panose="02020603050405020304" pitchFamily="18" charset="0"/>
                <a:cs typeface="Arial" panose="020B0604020202020204" pitchFamily="34" charset="0"/>
              </a:rPr>
              <a:t>Contribution des trois voies d’exposition au Quotient de Danger pour les trois sites</a:t>
            </a:r>
          </a:p>
        </p:txBody>
      </p:sp>
      <p:sp>
        <p:nvSpPr>
          <p:cNvPr id="14" name="ZoneTexte 13">
            <a:extLst>
              <a:ext uri="{FF2B5EF4-FFF2-40B4-BE49-F238E27FC236}">
                <a16:creationId xmlns:a16="http://schemas.microsoft.com/office/drawing/2014/main" id="{247E6589-F13B-3F70-CF31-8B6255744C58}"/>
              </a:ext>
            </a:extLst>
          </p:cNvPr>
          <p:cNvSpPr txBox="1"/>
          <p:nvPr/>
        </p:nvSpPr>
        <p:spPr>
          <a:xfrm>
            <a:off x="4043490" y="4647113"/>
            <a:ext cx="7557090" cy="1754326"/>
          </a:xfrm>
          <a:prstGeom prst="rect">
            <a:avLst/>
          </a:prstGeom>
          <a:noFill/>
        </p:spPr>
        <p:txBody>
          <a:bodyPr wrap="square">
            <a:spAutoFit/>
          </a:bodyPr>
          <a:lstStyle/>
          <a:p>
            <a:pPr marL="285750" indent="-285750">
              <a:buFont typeface="Arial" panose="020B0604020202020204" pitchFamily="34" charset="0"/>
              <a:buChar char="•"/>
            </a:pPr>
            <a:r>
              <a:rPr lang="fr-FR" dirty="0"/>
              <a:t>Les </a:t>
            </a:r>
            <a:r>
              <a:rPr lang="fr-FR" b="1" dirty="0"/>
              <a:t>quotients de danger pour les trois sites sont similaires </a:t>
            </a:r>
            <a:r>
              <a:rPr lang="fr-FR" dirty="0"/>
              <a:t>avec un QD autour de 0,013 et une contribution majoritaire de la voie inhalation de l’air (entre 88 et 91 % en fonction des sites)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Pour les trois voies d’exposition, le </a:t>
            </a:r>
            <a:r>
              <a:rPr lang="fr-FR" b="1" dirty="0" err="1"/>
              <a:t>benzo</a:t>
            </a:r>
            <a:r>
              <a:rPr lang="fr-FR" b="1" dirty="0"/>
              <a:t>(a)pyrène </a:t>
            </a:r>
            <a:r>
              <a:rPr lang="fr-FR" dirty="0"/>
              <a:t>est l’HAP qui tire majoritairement les risques</a:t>
            </a:r>
          </a:p>
        </p:txBody>
      </p:sp>
      <p:sp>
        <p:nvSpPr>
          <p:cNvPr id="15" name="ZoneTexte 14">
            <a:extLst>
              <a:ext uri="{FF2B5EF4-FFF2-40B4-BE49-F238E27FC236}">
                <a16:creationId xmlns:a16="http://schemas.microsoft.com/office/drawing/2014/main" id="{8072552E-F507-D488-349C-27FDD10A228B}"/>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Calculs de risques</a:t>
            </a:r>
          </a:p>
        </p:txBody>
      </p:sp>
      <p:pic>
        <p:nvPicPr>
          <p:cNvPr id="6" name="Image 5">
            <a:extLst>
              <a:ext uri="{FF2B5EF4-FFF2-40B4-BE49-F238E27FC236}">
                <a16:creationId xmlns:a16="http://schemas.microsoft.com/office/drawing/2014/main" id="{E1F76D9F-4B2D-3CE5-45DE-4BBC6A86E8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481219"/>
            <a:ext cx="3903864" cy="63714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8249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B75B89AA-0CAC-4E75-2E4C-EEA5A5AE4BCE}"/>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4BA33FA-6773-7CA3-9EC7-1B64F61035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C01AF3F4-D564-A2FB-9E1E-982B825F52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744155" y="670702"/>
            <a:ext cx="8000547" cy="3261034"/>
          </a:xfrm>
          <a:prstGeom prst="rect">
            <a:avLst/>
          </a:prstGeom>
          <a:ln>
            <a:noFill/>
          </a:ln>
          <a:extLst>
            <a:ext uri="{53640926-AAD7-44D8-BBD7-CCE9431645EC}">
              <a14:shadowObscured xmlns:a14="http://schemas.microsoft.com/office/drawing/2010/main"/>
            </a:ext>
          </a:extLst>
        </p:spPr>
      </p:pic>
      <p:sp>
        <p:nvSpPr>
          <p:cNvPr id="7" name="Zone de texte 20">
            <a:extLst>
              <a:ext uri="{FF2B5EF4-FFF2-40B4-BE49-F238E27FC236}">
                <a16:creationId xmlns:a16="http://schemas.microsoft.com/office/drawing/2014/main" id="{33601D0D-497A-A3EB-2EB9-64AB838A8800}"/>
              </a:ext>
            </a:extLst>
          </p:cNvPr>
          <p:cNvSpPr txBox="1">
            <a:spLocks noChangeArrowheads="1"/>
          </p:cNvSpPr>
          <p:nvPr/>
        </p:nvSpPr>
        <p:spPr bwMode="auto">
          <a:xfrm>
            <a:off x="3585764" y="3635333"/>
            <a:ext cx="8213106" cy="509905"/>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0000"/>
              </a:lnSpc>
              <a:spcBef>
                <a:spcPts val="1200"/>
              </a:spcBef>
              <a:spcAft>
                <a:spcPts val="1800"/>
              </a:spcAft>
              <a:buClrTx/>
              <a:buSzTx/>
              <a:buFontTx/>
              <a:buNone/>
              <a:tabLst/>
              <a:defRPr/>
            </a:pPr>
            <a:r>
              <a:rPr kumimoji="0" lang="fr-FR" sz="1400" b="0" i="1" u="none" strike="noStrike" kern="1200" cap="none" spc="0" normalizeH="0" baseline="0" noProof="0" dirty="0">
                <a:ln>
                  <a:noFill/>
                </a:ln>
                <a:solidFill>
                  <a:srgbClr val="000000"/>
                </a:solidFill>
                <a:effectLst/>
                <a:uLnTx/>
                <a:uFillTx/>
                <a:latin typeface="Marianne Light"/>
                <a:ea typeface="Times New Roman" panose="02020603050405020304" pitchFamily="18" charset="0"/>
                <a:cs typeface="Arial" panose="020B0604020202020204" pitchFamily="34" charset="0"/>
              </a:rPr>
              <a:t>Contribution des trois voies d’exposition à l’Excès de Risque Individuel pour les trois micro-fermes</a:t>
            </a:r>
          </a:p>
        </p:txBody>
      </p:sp>
      <p:sp>
        <p:nvSpPr>
          <p:cNvPr id="11" name="ZoneTexte 10">
            <a:extLst>
              <a:ext uri="{FF2B5EF4-FFF2-40B4-BE49-F238E27FC236}">
                <a16:creationId xmlns:a16="http://schemas.microsoft.com/office/drawing/2014/main" id="{8640FC46-A79A-8441-0151-50235B503D40}"/>
              </a:ext>
            </a:extLst>
          </p:cNvPr>
          <p:cNvSpPr txBox="1"/>
          <p:nvPr/>
        </p:nvSpPr>
        <p:spPr>
          <a:xfrm>
            <a:off x="3789864" y="4160293"/>
            <a:ext cx="7909128" cy="2585323"/>
          </a:xfrm>
          <a:prstGeom prst="rect">
            <a:avLst/>
          </a:prstGeom>
          <a:noFill/>
        </p:spPr>
        <p:txBody>
          <a:bodyPr wrap="square">
            <a:spAutoFit/>
          </a:bodyPr>
          <a:lstStyle/>
          <a:p>
            <a:pPr marL="285750" indent="-285750">
              <a:buFont typeface="Arial" panose="020B0604020202020204" pitchFamily="34" charset="0"/>
              <a:buChar char="•"/>
            </a:pPr>
            <a:r>
              <a:rPr lang="fr-FR" b="1" dirty="0"/>
              <a:t>Les Excès de Risque Individuels (ERI) </a:t>
            </a:r>
            <a:r>
              <a:rPr lang="fr-FR" dirty="0"/>
              <a:t>pour les trois sites sont également </a:t>
            </a:r>
            <a:r>
              <a:rPr lang="fr-FR" b="1" dirty="0"/>
              <a:t>similaires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L’inhalation de l’air est la voie minoritaire pour les trois sites. </a:t>
            </a:r>
            <a:r>
              <a:rPr lang="fr-FR" b="1" dirty="0"/>
              <a:t>L’ingestion de végétaux est la voie majoritaire </a:t>
            </a:r>
            <a:r>
              <a:rPr lang="fr-FR" dirty="0"/>
              <a:t>pour Saint-Denis et Montreuil. En l’absence de récolte de salade à Nanterre, l’ingestion de sol est la voie majoritaire pour ce site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Les </a:t>
            </a:r>
            <a:r>
              <a:rPr lang="fr-FR" b="1" dirty="0"/>
              <a:t>HAP lourds </a:t>
            </a:r>
            <a:r>
              <a:rPr lang="fr-FR" dirty="0"/>
              <a:t>contribuent majoritairement aux risques sans seuil</a:t>
            </a:r>
          </a:p>
        </p:txBody>
      </p:sp>
      <p:sp>
        <p:nvSpPr>
          <p:cNvPr id="13" name="ZoneTexte 12">
            <a:extLst>
              <a:ext uri="{FF2B5EF4-FFF2-40B4-BE49-F238E27FC236}">
                <a16:creationId xmlns:a16="http://schemas.microsoft.com/office/drawing/2014/main" id="{9A9BA048-B19C-9A75-AD0D-72FD597152D9}"/>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Calculs de risques</a:t>
            </a:r>
          </a:p>
        </p:txBody>
      </p:sp>
      <p:pic>
        <p:nvPicPr>
          <p:cNvPr id="3" name="Image 2">
            <a:extLst>
              <a:ext uri="{FF2B5EF4-FFF2-40B4-BE49-F238E27FC236}">
                <a16:creationId xmlns:a16="http://schemas.microsoft.com/office/drawing/2014/main" id="{323139AB-EEDC-614A-E69B-7BCEAE17163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0" y="481219"/>
            <a:ext cx="3903864" cy="63714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7161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F0A059AE-53EF-4633-5EA4-B09569D713B5}"/>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728C368-C2C0-5F78-F432-8CF41359E6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C375E91-C33F-35F8-1E6F-FE1B821E424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Image 5">
            <a:extLst>
              <a:ext uri="{FF2B5EF4-FFF2-40B4-BE49-F238E27FC236}">
                <a16:creationId xmlns:a16="http://schemas.microsoft.com/office/drawing/2014/main" id="{F0973CB3-53FF-FA0F-D5C1-59693F38E9C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7608" b="6484"/>
          <a:stretch/>
        </p:blipFill>
        <p:spPr bwMode="auto">
          <a:xfrm>
            <a:off x="1290954" y="1465589"/>
            <a:ext cx="4079137" cy="4294755"/>
          </a:xfrm>
          <a:prstGeom prst="rect">
            <a:avLst/>
          </a:prstGeom>
          <a:noFill/>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7AFBCF95-F485-D702-2441-E1EFAB5E1669}"/>
              </a:ext>
            </a:extLst>
          </p:cNvPr>
          <p:cNvSpPr txBox="1"/>
          <p:nvPr/>
        </p:nvSpPr>
        <p:spPr>
          <a:xfrm>
            <a:off x="263833" y="1131159"/>
            <a:ext cx="6133380" cy="317459"/>
          </a:xfrm>
          <a:prstGeom prst="rect">
            <a:avLst/>
          </a:prstGeom>
          <a:noFill/>
        </p:spPr>
        <p:txBody>
          <a:bodyPr wrap="square">
            <a:spAutoFit/>
          </a:bodyPr>
          <a:lstStyle/>
          <a:p>
            <a:pPr algn="ctr">
              <a:lnSpc>
                <a:spcPct val="110000"/>
              </a:lnSpc>
              <a:spcBef>
                <a:spcPts val="600"/>
              </a:spcBef>
              <a:spcAft>
                <a:spcPts val="1200"/>
              </a:spcAft>
            </a:pPr>
            <a:r>
              <a:rPr lang="fr-FR" sz="1400" i="1" dirty="0">
                <a:solidFill>
                  <a:srgbClr val="1D1D1B"/>
                </a:solidFill>
                <a:effectLst/>
                <a:latin typeface="Marianne Light"/>
                <a:ea typeface="Marianne Light"/>
                <a:cs typeface="Times New Roman" panose="02020603050405020304" pitchFamily="18" charset="0"/>
              </a:rPr>
              <a:t>Hiérarchisation des risques sanitaires par modalité de culture </a:t>
            </a:r>
            <a:endParaRPr lang="fr-FR" sz="1600" dirty="0">
              <a:solidFill>
                <a:srgbClr val="1D1D1B"/>
              </a:solidFill>
              <a:effectLst/>
              <a:latin typeface="Marianne Light"/>
              <a:ea typeface="Marianne Light"/>
              <a:cs typeface="Times New Roman" panose="02020603050405020304" pitchFamily="18" charset="0"/>
            </a:endParaRPr>
          </a:p>
        </p:txBody>
      </p:sp>
      <p:sp>
        <p:nvSpPr>
          <p:cNvPr id="10" name="ZoneTexte 9">
            <a:extLst>
              <a:ext uri="{FF2B5EF4-FFF2-40B4-BE49-F238E27FC236}">
                <a16:creationId xmlns:a16="http://schemas.microsoft.com/office/drawing/2014/main" id="{C363D960-DBA9-764D-A441-DE7C91C3AE70}"/>
              </a:ext>
            </a:extLst>
          </p:cNvPr>
          <p:cNvSpPr txBox="1"/>
          <p:nvPr/>
        </p:nvSpPr>
        <p:spPr>
          <a:xfrm>
            <a:off x="5757273" y="843441"/>
            <a:ext cx="6129668" cy="5078313"/>
          </a:xfrm>
          <a:prstGeom prst="rect">
            <a:avLst/>
          </a:prstGeom>
          <a:noFill/>
        </p:spPr>
        <p:txBody>
          <a:bodyPr wrap="square">
            <a:spAutoFit/>
          </a:bodyPr>
          <a:lstStyle/>
          <a:p>
            <a:r>
              <a:rPr lang="fr-FR" dirty="0"/>
              <a:t>Dans un second temps et cette fois pour comparer les effets de chaque modalité de culture sur les calculs de risques, les QD et ERI ont été calculés par micro-ferme, par voie d’exposition et par modalité.</a:t>
            </a:r>
          </a:p>
          <a:p>
            <a:endParaRPr lang="fr-FR" dirty="0"/>
          </a:p>
          <a:p>
            <a:pPr marL="285750" indent="-285750">
              <a:buFont typeface="Arial" panose="020B0604020202020204" pitchFamily="34" charset="0"/>
              <a:buChar char="•"/>
            </a:pPr>
            <a:r>
              <a:rPr lang="fr-FR" b="1" dirty="0"/>
              <a:t>La culture hors-sol est la seule modalité de culture permettant de réduire le risque </a:t>
            </a:r>
            <a:r>
              <a:rPr lang="fr-FR" dirty="0"/>
              <a:t>total d’un facteur 10 pour les effets sans seuil (valeurs ERI) pour les trois sites étudiés mais a peu d’impact sur les effets à seuil (valeurs QD)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La </a:t>
            </a:r>
            <a:r>
              <a:rPr lang="fr-FR" b="1" dirty="0"/>
              <a:t>culture de végétaux sous serre ne permet pas de réduire le risque </a:t>
            </a:r>
            <a:r>
              <a:rPr lang="fr-FR" dirty="0"/>
              <a:t>global de manière significative sur les trois sites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La culture de végétaux en présence d’un </a:t>
            </a:r>
            <a:r>
              <a:rPr lang="fr-FR" b="1" dirty="0"/>
              <a:t>revêtement au sol </a:t>
            </a:r>
            <a:r>
              <a:rPr lang="fr-FR" dirty="0"/>
              <a:t>permet, en « coupant » la voie d’exposition par ingestion de sol, de </a:t>
            </a:r>
            <a:r>
              <a:rPr lang="fr-FR" b="1" dirty="0"/>
              <a:t>réduire le risque global pour les effets sans seuil pour Saint-Denis et Nanterre</a:t>
            </a:r>
            <a:r>
              <a:rPr lang="fr-FR" dirty="0"/>
              <a:t>. Cette modalité n’est </a:t>
            </a:r>
            <a:r>
              <a:rPr lang="fr-FR" b="1" dirty="0"/>
              <a:t>pas significative pour Montreuil et pour les effets à seuil</a:t>
            </a:r>
            <a:r>
              <a:rPr lang="fr-FR" dirty="0"/>
              <a:t>. </a:t>
            </a:r>
          </a:p>
        </p:txBody>
      </p:sp>
      <p:sp>
        <p:nvSpPr>
          <p:cNvPr id="11" name="ZoneTexte 10">
            <a:extLst>
              <a:ext uri="{FF2B5EF4-FFF2-40B4-BE49-F238E27FC236}">
                <a16:creationId xmlns:a16="http://schemas.microsoft.com/office/drawing/2014/main" id="{F2998A75-00FD-929A-85ED-E41B8989A52C}"/>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Calculs de risques</a:t>
            </a:r>
          </a:p>
        </p:txBody>
      </p:sp>
    </p:spTree>
    <p:extLst>
      <p:ext uri="{BB962C8B-B14F-4D97-AF65-F5344CB8AC3E}">
        <p14:creationId xmlns:p14="http://schemas.microsoft.com/office/powerpoint/2010/main" val="4114001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33F5DE37-95E6-8EB8-D683-8E7C69446979}"/>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B23F651-15F4-C76B-E096-3EDEAB89A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02851C28-EB2F-6343-6319-9B4E549086E7}"/>
              </a:ext>
            </a:extLst>
          </p:cNvPr>
          <p:cNvPicPr>
            <a:picLocks noChangeAspect="1"/>
          </p:cNvPicPr>
          <p:nvPr/>
        </p:nvPicPr>
        <p:blipFill rotWithShape="1">
          <a:blip r:embed="rId4" r:link="rId5" cstate="screen">
            <a:extLst>
              <a:ext uri="{28A0092B-C50C-407E-A947-70E740481C1C}">
                <a14:useLocalDpi xmlns:a14="http://schemas.microsoft.com/office/drawing/2010/main"/>
              </a:ext>
            </a:extLst>
          </a:blip>
          <a:srcRect/>
          <a:stretch>
            <a:fillRect/>
          </a:stretch>
        </p:blipFill>
        <p:spPr bwMode="auto">
          <a:xfrm>
            <a:off x="1651377" y="307777"/>
            <a:ext cx="10363414" cy="5634846"/>
          </a:xfrm>
          <a:prstGeom prst="rect">
            <a:avLst/>
          </a:prstGeom>
          <a:noFill/>
          <a:ln>
            <a:noFill/>
          </a:ln>
          <a:extLst>
            <a:ext uri="{53640926-AAD7-44D8-BBD7-CCE9431645EC}">
              <a14:shadowObscured xmlns:a14="http://schemas.microsoft.com/office/drawing/2010/main"/>
            </a:ext>
          </a:extLst>
        </p:spPr>
      </p:pic>
      <p:sp>
        <p:nvSpPr>
          <p:cNvPr id="6" name="ZoneTexte 5">
            <a:extLst>
              <a:ext uri="{FF2B5EF4-FFF2-40B4-BE49-F238E27FC236}">
                <a16:creationId xmlns:a16="http://schemas.microsoft.com/office/drawing/2014/main" id="{C236D92B-9700-CAC0-AE47-93D7C7AC7041}"/>
              </a:ext>
            </a:extLst>
          </p:cNvPr>
          <p:cNvSpPr txBox="1"/>
          <p:nvPr/>
        </p:nvSpPr>
        <p:spPr>
          <a:xfrm>
            <a:off x="1939306" y="5965555"/>
            <a:ext cx="9994605" cy="338554"/>
          </a:xfrm>
          <a:prstGeom prst="rect">
            <a:avLst/>
          </a:prstGeom>
          <a:noFill/>
        </p:spPr>
        <p:txBody>
          <a:bodyPr wrap="square">
            <a:spAutoFit/>
          </a:bodyPr>
          <a:lstStyle/>
          <a:p>
            <a:pPr algn="ctr">
              <a:spcBef>
                <a:spcPts val="1200"/>
              </a:spcBef>
              <a:spcAft>
                <a:spcPts val="1800"/>
              </a:spcAft>
            </a:pPr>
            <a:r>
              <a:rPr lang="fr-FR" sz="1600" i="1" dirty="0">
                <a:solidFill>
                  <a:srgbClr val="000000"/>
                </a:solidFill>
                <a:latin typeface="Marianne Light"/>
                <a:ea typeface="Times New Roman" panose="02020603050405020304" pitchFamily="18" charset="0"/>
                <a:cs typeface="Arial" panose="020B0604020202020204" pitchFamily="34" charset="0"/>
              </a:rPr>
              <a:t>R</a:t>
            </a:r>
            <a:r>
              <a:rPr lang="fr-FR" sz="1600" i="1" dirty="0">
                <a:solidFill>
                  <a:srgbClr val="000000"/>
                </a:solidFill>
                <a:effectLst/>
                <a:latin typeface="Marianne Light"/>
                <a:ea typeface="Times New Roman" panose="02020603050405020304" pitchFamily="18" charset="0"/>
                <a:cs typeface="Arial" panose="020B0604020202020204" pitchFamily="34" charset="0"/>
              </a:rPr>
              <a:t>ecommandations formulées pour réduire les risques associés aux HAP en agriculture urbaine</a:t>
            </a:r>
          </a:p>
        </p:txBody>
      </p:sp>
      <p:sp>
        <p:nvSpPr>
          <p:cNvPr id="7" name="ZoneTexte 6">
            <a:extLst>
              <a:ext uri="{FF2B5EF4-FFF2-40B4-BE49-F238E27FC236}">
                <a16:creationId xmlns:a16="http://schemas.microsoft.com/office/drawing/2014/main" id="{E8D6E7D4-C806-E562-68BC-CF1991FBB7CC}"/>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Résultats – Préconisations</a:t>
            </a:r>
          </a:p>
        </p:txBody>
      </p:sp>
    </p:spTree>
    <p:extLst>
      <p:ext uri="{BB962C8B-B14F-4D97-AF65-F5344CB8AC3E}">
        <p14:creationId xmlns:p14="http://schemas.microsoft.com/office/powerpoint/2010/main" val="607065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67631287-EF48-01D6-3ECB-B7128B2EF07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22401B1-E195-F840-8D03-105561391D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F376B97-51EE-9A70-FAB6-5F5F27D72EE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ZoneTexte 3">
            <a:extLst>
              <a:ext uri="{FF2B5EF4-FFF2-40B4-BE49-F238E27FC236}">
                <a16:creationId xmlns:a16="http://schemas.microsoft.com/office/drawing/2014/main" id="{D0D46796-B627-E588-A7B5-C093CE73632F}"/>
              </a:ext>
            </a:extLst>
          </p:cNvPr>
          <p:cNvSpPr txBox="1">
            <a:spLocks/>
          </p:cNvSpPr>
          <p:nvPr/>
        </p:nvSpPr>
        <p:spPr>
          <a:xfrm>
            <a:off x="3043528" y="5619106"/>
            <a:ext cx="7365747" cy="923330"/>
          </a:xfrm>
          <a:prstGeom prst="rect">
            <a:avLst/>
          </a:prstGeom>
          <a:noFill/>
          <a:ln>
            <a:solidFill>
              <a:schemeClr val="tx1"/>
            </a:solidFill>
          </a:ln>
        </p:spPr>
        <p:txBody>
          <a:bodyPr wrap="square" rtlCol="0">
            <a:spAutoFit/>
          </a:bodyPr>
          <a:lstStyle/>
          <a:p>
            <a:r>
              <a:rPr lang="fr-FR" i="1" u="sng" dirty="0"/>
              <a:t>Pour aller plus loin : </a:t>
            </a:r>
            <a:r>
              <a:rPr lang="fr-FR" i="1" dirty="0"/>
              <a:t>Dans CARTHAGE, des travaux menés sur les BCF et comparaison aux modèles prédictifs, sur la perception des consommateurs. </a:t>
            </a:r>
          </a:p>
          <a:p>
            <a:r>
              <a:rPr lang="fr-FR" i="1" u="sng" dirty="0"/>
              <a:t>Livrables disponibles </a:t>
            </a:r>
            <a:r>
              <a:rPr lang="fr-FR" i="1" dirty="0"/>
              <a:t>sur le site de l</a:t>
            </a:r>
            <a:r>
              <a:rPr lang="fr-FR" i="1" dirty="0">
                <a:hlinkClick r:id="rId4"/>
              </a:rPr>
              <a:t>’ADEME</a:t>
            </a:r>
            <a:r>
              <a:rPr lang="fr-FR" i="1" dirty="0"/>
              <a:t> et de </a:t>
            </a:r>
            <a:r>
              <a:rPr lang="fr-FR" i="1" dirty="0">
                <a:hlinkClick r:id="rId5"/>
              </a:rPr>
              <a:t>l’INERIS</a:t>
            </a:r>
            <a:endParaRPr lang="fr-FR" i="1" dirty="0"/>
          </a:p>
        </p:txBody>
      </p:sp>
      <p:sp>
        <p:nvSpPr>
          <p:cNvPr id="5" name="ZoneTexte 4">
            <a:extLst>
              <a:ext uri="{FF2B5EF4-FFF2-40B4-BE49-F238E27FC236}">
                <a16:creationId xmlns:a16="http://schemas.microsoft.com/office/drawing/2014/main" id="{B0E8B55C-600A-E1E1-62F8-EE87C567D6CC}"/>
              </a:ext>
            </a:extLst>
          </p:cNvPr>
          <p:cNvSpPr txBox="1"/>
          <p:nvPr/>
        </p:nvSpPr>
        <p:spPr>
          <a:xfrm>
            <a:off x="72572" y="115568"/>
            <a:ext cx="6175828"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Conclusions et perspectives</a:t>
            </a:r>
          </a:p>
        </p:txBody>
      </p:sp>
      <p:sp>
        <p:nvSpPr>
          <p:cNvPr id="7" name="ZoneTexte 6">
            <a:extLst>
              <a:ext uri="{FF2B5EF4-FFF2-40B4-BE49-F238E27FC236}">
                <a16:creationId xmlns:a16="http://schemas.microsoft.com/office/drawing/2014/main" id="{3F8EE761-E775-B2C8-4499-8F16790788E6}"/>
              </a:ext>
            </a:extLst>
          </p:cNvPr>
          <p:cNvSpPr txBox="1"/>
          <p:nvPr/>
        </p:nvSpPr>
        <p:spPr>
          <a:xfrm>
            <a:off x="209107" y="751344"/>
            <a:ext cx="11982893" cy="3200876"/>
          </a:xfrm>
          <a:prstGeom prst="rect">
            <a:avLst/>
          </a:prstGeom>
          <a:noFill/>
        </p:spPr>
        <p:txBody>
          <a:bodyPr wrap="square">
            <a:spAutoFit/>
          </a:bodyPr>
          <a:lstStyle/>
          <a:p>
            <a:pPr marL="285750" indent="-285750">
              <a:spcAft>
                <a:spcPts val="1200"/>
              </a:spcAft>
              <a:buFont typeface="Arial" panose="020B0604020202020204" pitchFamily="34" charset="0"/>
              <a:buChar char="•"/>
            </a:pPr>
            <a:r>
              <a:rPr lang="fr-FR" dirty="0"/>
              <a:t>Les </a:t>
            </a:r>
            <a:r>
              <a:rPr lang="fr-FR" b="1" dirty="0"/>
              <a:t>sources de contamination </a:t>
            </a:r>
            <a:r>
              <a:rPr lang="fr-FR" dirty="0"/>
              <a:t>des végétaux cultivés en agriculture urbaine sont multiples (</a:t>
            </a:r>
            <a:r>
              <a:rPr lang="fr-FR" b="1" dirty="0"/>
              <a:t>sol, eau d’arrosage, air</a:t>
            </a:r>
            <a:r>
              <a:rPr lang="fr-FR" dirty="0"/>
              <a:t>)</a:t>
            </a:r>
          </a:p>
          <a:p>
            <a:pPr marL="285750" indent="-285750">
              <a:spcAft>
                <a:spcPts val="1200"/>
              </a:spcAft>
              <a:buFont typeface="Arial" panose="020B0604020202020204" pitchFamily="34" charset="0"/>
              <a:buChar char="•"/>
            </a:pPr>
            <a:r>
              <a:rPr lang="fr-FR" dirty="0"/>
              <a:t>Dans l’objectif d’étudier la contribution de l’air sur la contamination des végétaux par les HAP, le projet a permis de tester </a:t>
            </a:r>
            <a:r>
              <a:rPr lang="fr-FR" b="1" dirty="0"/>
              <a:t>4 modalités de cultures et 3 modalités de préparation dans 3 micro-fermes urbaines </a:t>
            </a:r>
            <a:r>
              <a:rPr lang="fr-FR" dirty="0"/>
              <a:t>franciliennes. </a:t>
            </a:r>
          </a:p>
          <a:p>
            <a:pPr marL="285750" indent="-285750">
              <a:spcAft>
                <a:spcPts val="1200"/>
              </a:spcAft>
              <a:buFont typeface="Arial" panose="020B0604020202020204" pitchFamily="34" charset="0"/>
              <a:buChar char="•"/>
            </a:pPr>
            <a:r>
              <a:rPr lang="fr-FR" dirty="0"/>
              <a:t>Seule la culture </a:t>
            </a:r>
            <a:r>
              <a:rPr lang="fr-FR" b="1" dirty="0"/>
              <a:t>hors-sol avec apport de terre peu contaminée contribue significativement à la réduction des teneurs en HAP dans les salades</a:t>
            </a:r>
            <a:r>
              <a:rPr lang="fr-FR" dirty="0"/>
              <a:t> par rapport à la culture en pleine terre. Il n’y a pas de réduction des teneurs pour les autres végétaux testés. </a:t>
            </a:r>
          </a:p>
          <a:p>
            <a:pPr marL="285750" indent="-285750">
              <a:spcAft>
                <a:spcPts val="1200"/>
              </a:spcAft>
              <a:buFont typeface="Arial" panose="020B0604020202020204" pitchFamily="34" charset="0"/>
              <a:buChar char="•"/>
            </a:pPr>
            <a:r>
              <a:rPr lang="fr-FR" dirty="0"/>
              <a:t>Globalement, la mise en œuvre d'une </a:t>
            </a:r>
            <a:r>
              <a:rPr lang="fr-FR" i="1" dirty="0"/>
              <a:t>serre </a:t>
            </a:r>
            <a:r>
              <a:rPr lang="fr-FR" dirty="0"/>
              <a:t>pour limiter les dépôts atmosphériques ou d'un </a:t>
            </a:r>
            <a:r>
              <a:rPr lang="fr-FR" b="1" dirty="0"/>
              <a:t>revêtement </a:t>
            </a:r>
            <a:r>
              <a:rPr lang="fr-FR" dirty="0"/>
              <a:t>pour limiter le ré-envol des particules de sol ne se révèle </a:t>
            </a:r>
            <a:r>
              <a:rPr lang="fr-FR" b="1" dirty="0"/>
              <a:t>pas efficace</a:t>
            </a:r>
            <a:r>
              <a:rPr lang="fr-FR" dirty="0"/>
              <a:t>. </a:t>
            </a:r>
          </a:p>
          <a:p>
            <a:pPr marL="285750" indent="-285750">
              <a:spcAft>
                <a:spcPts val="1200"/>
              </a:spcAft>
              <a:buFont typeface="Arial" panose="020B0604020202020204" pitchFamily="34" charset="0"/>
              <a:buChar char="•"/>
            </a:pPr>
            <a:r>
              <a:rPr lang="fr-FR" dirty="0"/>
              <a:t>Le </a:t>
            </a:r>
            <a:r>
              <a:rPr lang="fr-FR" b="1" dirty="0"/>
              <a:t>lavage et l’épluchage contribuent </a:t>
            </a:r>
            <a:r>
              <a:rPr lang="fr-FR" dirty="0"/>
              <a:t>à la réduction des teneurs en HAP. </a:t>
            </a:r>
          </a:p>
        </p:txBody>
      </p:sp>
      <p:sp>
        <p:nvSpPr>
          <p:cNvPr id="8" name="ZoneTexte 7">
            <a:extLst>
              <a:ext uri="{FF2B5EF4-FFF2-40B4-BE49-F238E27FC236}">
                <a16:creationId xmlns:a16="http://schemas.microsoft.com/office/drawing/2014/main" id="{ECA3CC39-9984-A475-5C12-1D198345576E}"/>
              </a:ext>
            </a:extLst>
          </p:cNvPr>
          <p:cNvSpPr txBox="1"/>
          <p:nvPr/>
        </p:nvSpPr>
        <p:spPr>
          <a:xfrm>
            <a:off x="1421219" y="3704702"/>
            <a:ext cx="10242698" cy="1785104"/>
          </a:xfrm>
          <a:prstGeom prst="rect">
            <a:avLst/>
          </a:prstGeom>
          <a:noFill/>
        </p:spPr>
        <p:txBody>
          <a:bodyPr wrap="square">
            <a:spAutoFit/>
          </a:bodyPr>
          <a:lstStyle/>
          <a:p>
            <a:pPr marL="285750" indent="-285750">
              <a:spcAft>
                <a:spcPts val="1200"/>
              </a:spcAft>
              <a:buFont typeface="Arial" panose="020B0604020202020204" pitchFamily="34" charset="0"/>
              <a:buChar char="•"/>
            </a:pPr>
            <a:endParaRPr lang="fr-FR" dirty="0"/>
          </a:p>
          <a:p>
            <a:pPr marL="285750" indent="-285750">
              <a:spcAft>
                <a:spcPts val="1200"/>
              </a:spcAft>
              <a:buFont typeface="Arial" panose="020B0604020202020204" pitchFamily="34" charset="0"/>
              <a:buChar char="•"/>
            </a:pPr>
            <a:r>
              <a:rPr lang="fr-FR" dirty="0"/>
              <a:t>Parmi les modalités testées, seule la </a:t>
            </a:r>
            <a:r>
              <a:rPr lang="fr-FR" b="1" dirty="0"/>
              <a:t>culture hors-sol contribue à réduire le risque sanitaire </a:t>
            </a:r>
            <a:r>
              <a:rPr lang="fr-FR" dirty="0"/>
              <a:t>global dans les trois micro-fermes.</a:t>
            </a:r>
          </a:p>
          <a:p>
            <a:pPr marL="285750" indent="-285750">
              <a:spcAft>
                <a:spcPts val="1200"/>
              </a:spcAft>
              <a:buFont typeface="Arial" panose="020B0604020202020204" pitchFamily="34" charset="0"/>
              <a:buChar char="•"/>
            </a:pPr>
            <a:r>
              <a:rPr lang="fr-FR" dirty="0"/>
              <a:t>Des </a:t>
            </a:r>
            <a:r>
              <a:rPr lang="fr-FR" b="1" dirty="0"/>
              <a:t>préconisations sont proposées </a:t>
            </a:r>
            <a:r>
              <a:rPr lang="fr-FR" dirty="0"/>
              <a:t>à plusieurs niveaux afin de réduire le risque associé à la présence des HAP dans les sols et l’air.</a:t>
            </a:r>
          </a:p>
        </p:txBody>
      </p:sp>
    </p:spTree>
    <p:extLst>
      <p:ext uri="{BB962C8B-B14F-4D97-AF65-F5344CB8AC3E}">
        <p14:creationId xmlns:p14="http://schemas.microsoft.com/office/powerpoint/2010/main" val="3609116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482FBB7-8868-4ECB-8697-41F25EF0B1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Image 2">
            <a:extLst>
              <a:ext uri="{FF2B5EF4-FFF2-40B4-BE49-F238E27FC236}">
                <a16:creationId xmlns:a16="http://schemas.microsoft.com/office/drawing/2014/main" id="{4CB4AD56-426B-8272-6E20-62AC58ECA0DD}"/>
              </a:ext>
            </a:extLst>
          </p:cNvPr>
          <p:cNvPicPr>
            <a:picLocks noChangeAspect="1"/>
          </p:cNvPicPr>
          <p:nvPr/>
        </p:nvPicPr>
        <p:blipFill>
          <a:blip r:embed="rId4"/>
          <a:stretch>
            <a:fillRect/>
          </a:stretch>
        </p:blipFill>
        <p:spPr>
          <a:xfrm>
            <a:off x="11228131" y="83175"/>
            <a:ext cx="929371" cy="702079"/>
          </a:xfrm>
          <a:prstGeom prst="rect">
            <a:avLst/>
          </a:prstGeom>
        </p:spPr>
      </p:pic>
      <p:sp>
        <p:nvSpPr>
          <p:cNvPr id="6" name="ZoneTexte 5">
            <a:extLst>
              <a:ext uri="{FF2B5EF4-FFF2-40B4-BE49-F238E27FC236}">
                <a16:creationId xmlns:a16="http://schemas.microsoft.com/office/drawing/2014/main" id="{C69960CC-5A81-F220-3978-85FDBF84B082}"/>
              </a:ext>
            </a:extLst>
          </p:cNvPr>
          <p:cNvSpPr txBox="1"/>
          <p:nvPr/>
        </p:nvSpPr>
        <p:spPr>
          <a:xfrm>
            <a:off x="1051787" y="2841496"/>
            <a:ext cx="84732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7D9C17"/>
                </a:solidFill>
                <a:effectLst/>
                <a:uLnTx/>
                <a:uFillTx/>
                <a:latin typeface="Calibri" panose="020F0502020204030204"/>
                <a:ea typeface="+mn-ea"/>
                <a:cs typeface="+mn-cs"/>
              </a:rPr>
              <a:t>Pistes d’intérêt scientifique</a:t>
            </a:r>
            <a:endParaRPr kumimoji="0" lang="fr-FR" sz="2400" b="0" i="0" u="none" strike="noStrike" kern="1200" cap="none" spc="0" normalizeH="0" baseline="0" noProof="0" dirty="0">
              <a:ln>
                <a:noFill/>
              </a:ln>
              <a:solidFill>
                <a:srgbClr val="7D9C17"/>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BBCB78DA-C76C-B567-9AE5-4295B8BE5492}"/>
              </a:ext>
            </a:extLst>
          </p:cNvPr>
          <p:cNvSpPr txBox="1"/>
          <p:nvPr/>
        </p:nvSpPr>
        <p:spPr>
          <a:xfrm>
            <a:off x="1297516" y="3303161"/>
            <a:ext cx="11229653" cy="235295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Le transfert des ETM</a:t>
            </a:r>
            <a:r>
              <a:rPr kumimoji="0" lang="fr-FR" sz="2000" b="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et HAP</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du sol vers les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arbres fruitiers </a:t>
            </a:r>
            <a:r>
              <a:rPr lang="fr-FR" sz="2000" b="1" dirty="0">
                <a:solidFill>
                  <a:prstClr val="black"/>
                </a:solidFill>
                <a:latin typeface="Calibri" panose="020F0502020204030204"/>
                <a:sym typeface="Wingdings" panose="05000000000000000000" pitchFamily="2" charset="2"/>
              </a:rPr>
              <a:t>et les fruits</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Les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Technosols</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en agriculture urbaine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L’impact de la présence des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PFAS (et des microplastiques</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 </a:t>
            </a: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sur la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culture potagère</a:t>
            </a:r>
            <a:r>
              <a:rPr kumimoji="0" lang="fr-FR" sz="2000" b="1"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2000" i="0" u="none" strike="noStrike" kern="1200" cap="none" spc="0" normalizeH="0" noProof="0" dirty="0">
                <a:ln>
                  <a:noFill/>
                </a:ln>
                <a:solidFill>
                  <a:prstClr val="black"/>
                </a:solidFill>
                <a:effectLst/>
                <a:uLnTx/>
                <a:uFillTx/>
                <a:latin typeface="Calibri" panose="020F0502020204030204"/>
                <a:ea typeface="+mn-ea"/>
                <a:cs typeface="+mn-cs"/>
                <a:sym typeface="Wingdings" panose="05000000000000000000" pitchFamily="2" charset="2"/>
              </a:rPr>
              <a:t>en ville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FR" sz="2000" dirty="0">
                <a:solidFill>
                  <a:prstClr val="black"/>
                </a:solidFill>
                <a:latin typeface="Calibri" panose="020F0502020204030204"/>
                <a:sym typeface="Wingdings" panose="05000000000000000000" pitchFamily="2" charset="2"/>
              </a:rPr>
              <a:t>L’intégration de nos thématiques dans une vision plus globale de </a:t>
            </a:r>
            <a:r>
              <a:rPr lang="fr-FR" sz="2000" b="1" dirty="0">
                <a:solidFill>
                  <a:prstClr val="black"/>
                </a:solidFill>
                <a:latin typeface="Calibri" panose="020F0502020204030204"/>
                <a:sym typeface="Wingdings" panose="05000000000000000000" pitchFamily="2" charset="2"/>
              </a:rPr>
              <a:t>la qualité et de la santé des sols urbains et péri-urbains cultivés</a:t>
            </a:r>
            <a:endParaRPr kumimoji="0" lang="fr-FR" sz="2000" b="1" i="0" u="none" strike="noStrike" kern="1200" cap="none" spc="0" normalizeH="0" baseline="0" noProof="0" dirty="0">
              <a:ln>
                <a:noFill/>
              </a:ln>
              <a:solidFill>
                <a:prstClr val="black"/>
              </a:solidFill>
              <a:effectLst/>
              <a:uLnTx/>
              <a:uFillTx/>
              <a:latin typeface="Calibri" panose="020F0502020204030204"/>
              <a:sym typeface="Wingdings" panose="05000000000000000000" pitchFamily="2" charset="2"/>
            </a:endParaRPr>
          </a:p>
        </p:txBody>
      </p:sp>
      <p:sp>
        <p:nvSpPr>
          <p:cNvPr id="9" name="Titre 1">
            <a:extLst>
              <a:ext uri="{FF2B5EF4-FFF2-40B4-BE49-F238E27FC236}">
                <a16:creationId xmlns:a16="http://schemas.microsoft.com/office/drawing/2014/main" id="{A0740886-C604-A04F-1710-EE99F189F645}"/>
              </a:ext>
            </a:extLst>
          </p:cNvPr>
          <p:cNvSpPr txBox="1">
            <a:spLocks/>
          </p:cNvSpPr>
          <p:nvPr/>
        </p:nvSpPr>
        <p:spPr>
          <a:xfrm>
            <a:off x="29028" y="-3434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VI. Conclusion et perspectives - SecurAgri</a:t>
            </a:r>
          </a:p>
        </p:txBody>
      </p:sp>
      <p:pic>
        <p:nvPicPr>
          <p:cNvPr id="7" name="Image 6">
            <a:extLst>
              <a:ext uri="{FF2B5EF4-FFF2-40B4-BE49-F238E27FC236}">
                <a16:creationId xmlns:a16="http://schemas.microsoft.com/office/drawing/2014/main" id="{E90320A0-67E5-E8E3-538F-70678CF09A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50" y="1223821"/>
            <a:ext cx="2568423" cy="717443"/>
          </a:xfrm>
          <a:prstGeom prst="rect">
            <a:avLst/>
          </a:prstGeom>
        </p:spPr>
      </p:pic>
      <p:sp>
        <p:nvSpPr>
          <p:cNvPr id="10" name="ZoneTexte 9">
            <a:extLst>
              <a:ext uri="{FF2B5EF4-FFF2-40B4-BE49-F238E27FC236}">
                <a16:creationId xmlns:a16="http://schemas.microsoft.com/office/drawing/2014/main" id="{369A4D78-3BCB-C9C1-1E5F-F6F990CCF0A3}"/>
              </a:ext>
            </a:extLst>
          </p:cNvPr>
          <p:cNvSpPr txBox="1"/>
          <p:nvPr/>
        </p:nvSpPr>
        <p:spPr>
          <a:xfrm>
            <a:off x="2995773" y="1173300"/>
            <a:ext cx="9161729" cy="967957"/>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fr-FR" sz="2000" i="0" u="none" strike="noStrike" kern="1200" cap="none" spc="0" normalizeH="0" baseline="0" noProof="0" dirty="0">
                <a:ln>
                  <a:noFill/>
                </a:ln>
                <a:solidFill>
                  <a:prstClr val="black"/>
                </a:solidFill>
                <a:effectLst/>
                <a:uLnTx/>
                <a:uFillTx/>
                <a:latin typeface="Calibri" panose="020F0502020204030204"/>
                <a:sym typeface="Wingdings" panose="05000000000000000000" pitchFamily="2" charset="2"/>
              </a:rPr>
              <a:t>Un dispositif d’accompagnement, de recherche et de transfert de connaissances au sujet de la pollution en agriculture urbaine et périurbaine</a:t>
            </a:r>
          </a:p>
        </p:txBody>
      </p:sp>
    </p:spTree>
    <p:extLst>
      <p:ext uri="{BB962C8B-B14F-4D97-AF65-F5344CB8AC3E}">
        <p14:creationId xmlns:p14="http://schemas.microsoft.com/office/powerpoint/2010/main" val="2465888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FEB710-4985-2A4D-AF8E-8B02CAFCDAC6}"/>
              </a:ext>
            </a:extLst>
          </p:cNvPr>
          <p:cNvPicPr>
            <a:picLocks noChangeAspect="1"/>
          </p:cNvPicPr>
          <p:nvPr/>
        </p:nvPicPr>
        <p:blipFill>
          <a:blip r:embed="rId3"/>
          <a:stretch>
            <a:fillRect/>
          </a:stretch>
        </p:blipFill>
        <p:spPr>
          <a:xfrm>
            <a:off x="3982427" y="4687615"/>
            <a:ext cx="3942945" cy="1407129"/>
          </a:xfrm>
          <a:prstGeom prst="rect">
            <a:avLst/>
          </a:prstGeom>
        </p:spPr>
      </p:pic>
      <p:sp>
        <p:nvSpPr>
          <p:cNvPr id="6" name="Titre 1">
            <a:extLst>
              <a:ext uri="{FF2B5EF4-FFF2-40B4-BE49-F238E27FC236}">
                <a16:creationId xmlns:a16="http://schemas.microsoft.com/office/drawing/2014/main" id="{F814485F-B2BE-CC4A-ABDC-838380AE5BEB}"/>
              </a:ext>
            </a:extLst>
          </p:cNvPr>
          <p:cNvSpPr>
            <a:spLocks noGrp="1"/>
          </p:cNvSpPr>
          <p:nvPr>
            <p:ph type="title"/>
          </p:nvPr>
        </p:nvSpPr>
        <p:spPr>
          <a:xfrm>
            <a:off x="838200" y="2103439"/>
            <a:ext cx="10515600" cy="1325563"/>
          </a:xfrm>
        </p:spPr>
        <p:txBody>
          <a:bodyPr>
            <a:normAutofit/>
          </a:bodyPr>
          <a:lstStyle/>
          <a:p>
            <a:pPr algn="ctr"/>
            <a:r>
              <a:rPr lang="fr-FR" sz="3600" dirty="0">
                <a:solidFill>
                  <a:srgbClr val="7D9C17"/>
                </a:solidFill>
                <a:latin typeface="Kohinoor Telugu Medium" panose="02000000000000000000" pitchFamily="2" charset="77"/>
                <a:cs typeface="Kohinoor Telugu Medium" panose="02000000000000000000" pitchFamily="2" charset="77"/>
              </a:rPr>
              <a:t>MERCI POUR VOTRE ATTENTION</a:t>
            </a:r>
          </a:p>
        </p:txBody>
      </p:sp>
      <p:sp>
        <p:nvSpPr>
          <p:cNvPr id="2" name="Espace réservé du numéro de diapositive 1">
            <a:extLst>
              <a:ext uri="{FF2B5EF4-FFF2-40B4-BE49-F238E27FC236}">
                <a16:creationId xmlns:a16="http://schemas.microsoft.com/office/drawing/2014/main" id="{753EDA56-E26D-4DEB-9BED-01D1B55FF0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246689E7-31D3-4414-B01A-5BC507D2EBD1}"/>
              </a:ext>
            </a:extLst>
          </p:cNvPr>
          <p:cNvSpPr txBox="1"/>
          <p:nvPr/>
        </p:nvSpPr>
        <p:spPr>
          <a:xfrm>
            <a:off x="1393050" y="6488668"/>
            <a:ext cx="912169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Contact : anne.barbillon@agroparistech.fr</a:t>
            </a:r>
          </a:p>
        </p:txBody>
      </p:sp>
    </p:spTree>
    <p:extLst>
      <p:ext uri="{BB962C8B-B14F-4D97-AF65-F5344CB8AC3E}">
        <p14:creationId xmlns:p14="http://schemas.microsoft.com/office/powerpoint/2010/main" val="257284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Google Shape;367;p29"/>
          <p:cNvSpPr/>
          <p:nvPr/>
        </p:nvSpPr>
        <p:spPr>
          <a:xfrm>
            <a:off x="0" y="0"/>
            <a:ext cx="12191400" cy="6032500"/>
          </a:xfrm>
          <a:prstGeom prst="rect">
            <a:avLst/>
          </a:prstGeom>
          <a:noFill/>
          <a:ln w="0">
            <a:noFill/>
          </a:ln>
        </p:spPr>
        <p:style>
          <a:lnRef idx="0">
            <a:scrgbClr r="0" g="0" b="0"/>
          </a:lnRef>
          <a:fillRef idx="0">
            <a:scrgbClr r="0" g="0" b="0"/>
          </a:fillRef>
          <a:effectRef idx="0">
            <a:scrgbClr r="0" g="0" b="0"/>
          </a:effectRef>
          <a:fontRef idx="minor"/>
        </p:style>
        <p:txBody>
          <a:bodyPr lIns="122040" tIns="122040" rIns="122040" bIns="12204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1" normalizeH="0" baseline="0" noProof="0" dirty="0">
                <a:ln>
                  <a:noFill/>
                </a:ln>
                <a:solidFill>
                  <a:srgbClr val="595959"/>
                </a:solidFill>
                <a:effectLst/>
                <a:uLnTx/>
                <a:uFillTx/>
                <a:latin typeface="Franklin Gothic Demi"/>
                <a:ea typeface="DejaVu Sans"/>
              </a:rPr>
              <a:t>Sélection de publications récentes</a:t>
            </a:r>
            <a:endParaRPr kumimoji="0" lang="fr-FR" sz="22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FR" sz="2200" b="0" i="0" u="none" strike="noStrike" kern="1200" cap="none" spc="-1"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1400" b="1" u="sng" strike="noStrike" kern="1200" cap="none" spc="-1" normalizeH="0" baseline="0" noProof="0" dirty="0">
                <a:ln>
                  <a:noFill/>
                </a:ln>
                <a:solidFill>
                  <a:srgbClr val="595959"/>
                </a:solidFill>
                <a:effectLst/>
                <a:uLnTx/>
                <a:uFillTx/>
                <a:latin typeface="Calibri"/>
                <a:ea typeface="Times New Roman"/>
              </a:rPr>
              <a:t>Articles dans des revues à comité de lecture</a:t>
            </a:r>
            <a:endParaRPr kumimoji="0" lang="fr-FR" sz="1400" b="0" u="sng"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1" normalizeH="0" baseline="0" noProof="0" dirty="0" err="1">
                <a:ln>
                  <a:noFill/>
                </a:ln>
                <a:solidFill>
                  <a:srgbClr val="595959"/>
                </a:solidFill>
                <a:effectLst/>
                <a:uLnTx/>
                <a:uFillTx/>
                <a:latin typeface="Calibri"/>
                <a:ea typeface="Times New Roman"/>
              </a:rPr>
              <a:t>Barbillon</a:t>
            </a:r>
            <a:r>
              <a:rPr kumimoji="0" lang="en-US" sz="1400" b="1" i="0" u="none" strike="noStrike" kern="1200" cap="none" spc="-1" normalizeH="0" baseline="0" noProof="0" dirty="0">
                <a:ln>
                  <a:noFill/>
                </a:ln>
                <a:solidFill>
                  <a:srgbClr val="595959"/>
                </a:solidFill>
                <a:effectLst/>
                <a:uLnTx/>
                <a:uFillTx/>
                <a:latin typeface="Calibri"/>
                <a:ea typeface="Times New Roman"/>
              </a:rPr>
              <a:t> A., </a:t>
            </a:r>
            <a:r>
              <a:rPr kumimoji="0" lang="en-US" sz="1400" b="1" i="0" u="none" strike="noStrike" kern="1200" cap="none" spc="-1" normalizeH="0" baseline="0" noProof="0" dirty="0" err="1">
                <a:ln>
                  <a:noFill/>
                </a:ln>
                <a:solidFill>
                  <a:srgbClr val="595959"/>
                </a:solidFill>
                <a:effectLst/>
                <a:uLnTx/>
                <a:uFillTx/>
                <a:latin typeface="Calibri"/>
                <a:ea typeface="Times New Roman"/>
              </a:rPr>
              <a:t>Aubry</a:t>
            </a:r>
            <a:r>
              <a:rPr kumimoji="0" lang="en-US" sz="1400" b="1" i="0" u="none" strike="noStrike" kern="1200" cap="none" spc="-1" normalizeH="0" baseline="0" noProof="0" dirty="0">
                <a:ln>
                  <a:noFill/>
                </a:ln>
                <a:solidFill>
                  <a:srgbClr val="595959"/>
                </a:solidFill>
                <a:effectLst/>
                <a:uLnTx/>
                <a:uFillTx/>
                <a:latin typeface="Calibri"/>
                <a:ea typeface="Times New Roman"/>
              </a:rPr>
              <a:t> C</a:t>
            </a:r>
            <a:r>
              <a:rPr kumimoji="0" lang="en-US" sz="1400" b="0" i="0" u="none" strike="noStrike" kern="1200" cap="none" spc="-1" normalizeH="0" baseline="0" noProof="0" dirty="0">
                <a:ln>
                  <a:noFill/>
                </a:ln>
                <a:solidFill>
                  <a:srgbClr val="595959"/>
                </a:solidFill>
                <a:effectLst/>
                <a:uLnTx/>
                <a:uFillTx/>
                <a:latin typeface="Calibri"/>
                <a:ea typeface="Times New Roman"/>
              </a:rPr>
              <a:t>. , </a:t>
            </a:r>
            <a:r>
              <a:rPr kumimoji="0" lang="en-US" sz="1400" b="0" i="0" u="none" strike="noStrike" kern="1200" cap="none" spc="-1" normalizeH="0" baseline="0" noProof="0" dirty="0" err="1">
                <a:ln>
                  <a:noFill/>
                </a:ln>
                <a:solidFill>
                  <a:srgbClr val="595959"/>
                </a:solidFill>
                <a:effectLst/>
                <a:uLnTx/>
                <a:uFillTx/>
                <a:latin typeface="Calibri"/>
                <a:ea typeface="Times New Roman"/>
              </a:rPr>
              <a:t>Nold</a:t>
            </a:r>
            <a:r>
              <a:rPr kumimoji="0" lang="en-US" sz="1400" b="0" i="0" u="none" strike="noStrike" kern="1200" cap="none" spc="-1" normalizeH="0" baseline="0" noProof="0" dirty="0">
                <a:ln>
                  <a:noFill/>
                </a:ln>
                <a:solidFill>
                  <a:srgbClr val="595959"/>
                </a:solidFill>
                <a:effectLst/>
                <a:uLnTx/>
                <a:uFillTx/>
                <a:latin typeface="Calibri"/>
                <a:ea typeface="Times New Roman"/>
              </a:rPr>
              <a:t> F. , Besancon S., </a:t>
            </a:r>
            <a:r>
              <a:rPr kumimoji="0" lang="en-US" sz="1400" b="1" i="0" u="none" strike="noStrike" kern="1200" cap="none" spc="-1" normalizeH="0" baseline="0" noProof="0" dirty="0" err="1">
                <a:ln>
                  <a:noFill/>
                </a:ln>
                <a:solidFill>
                  <a:srgbClr val="595959"/>
                </a:solidFill>
                <a:effectLst/>
                <a:uLnTx/>
                <a:uFillTx/>
                <a:latin typeface="Calibri"/>
                <a:ea typeface="Times New Roman"/>
              </a:rPr>
              <a:t>Manouchehri</a:t>
            </a:r>
            <a:r>
              <a:rPr kumimoji="0" lang="en-US" sz="1400" b="1" i="0" u="none" strike="noStrike" kern="1200" cap="none" spc="-1" normalizeH="0" baseline="0" noProof="0" dirty="0">
                <a:ln>
                  <a:noFill/>
                </a:ln>
                <a:solidFill>
                  <a:srgbClr val="595959"/>
                </a:solidFill>
                <a:effectLst/>
                <a:uLnTx/>
                <a:uFillTx/>
                <a:latin typeface="Calibri"/>
                <a:ea typeface="Times New Roman"/>
              </a:rPr>
              <a:t> N</a:t>
            </a:r>
            <a:r>
              <a:rPr kumimoji="0" lang="en-US" sz="1400" b="0" i="0" u="none" strike="noStrike" kern="1200" cap="none" spc="-1" normalizeH="0" baseline="0" noProof="0" dirty="0">
                <a:ln>
                  <a:noFill/>
                </a:ln>
                <a:solidFill>
                  <a:srgbClr val="595959"/>
                </a:solidFill>
                <a:effectLst/>
                <a:uLnTx/>
                <a:uFillTx/>
                <a:latin typeface="Calibri"/>
                <a:ea typeface="Times New Roman"/>
              </a:rPr>
              <a:t>. (2019</a:t>
            </a:r>
            <a:r>
              <a:rPr lang="en-US" sz="1400" spc="-1" dirty="0">
                <a:solidFill>
                  <a:srgbClr val="595959"/>
                </a:solidFill>
                <a:latin typeface="Calibri"/>
                <a:ea typeface="Times New Roman"/>
              </a:rPr>
              <a:t>)</a:t>
            </a:r>
            <a:r>
              <a:rPr kumimoji="0" lang="en-US" sz="1400" b="0" i="0" u="none" strike="noStrike" kern="1200" cap="none" spc="-1" normalizeH="0" baseline="0" noProof="0" dirty="0">
                <a:ln>
                  <a:noFill/>
                </a:ln>
                <a:solidFill>
                  <a:srgbClr val="595959"/>
                </a:solidFill>
                <a:effectLst/>
                <a:uLnTx/>
                <a:uFillTx/>
                <a:latin typeface="Calibri"/>
                <a:ea typeface="Times New Roman"/>
              </a:rPr>
              <a:t> Health Risks Assessment in Three Urban Farms of Paris Region for Different Scenarios of Urban Agricultural Users: A Case of Soil Trace Metals Contamination. </a:t>
            </a:r>
            <a:r>
              <a:rPr kumimoji="0" lang="en-US" sz="1400" b="0" i="1" u="none" strike="noStrike" kern="1200" cap="none" spc="-1" normalizeH="0" baseline="0" noProof="0" dirty="0">
                <a:ln>
                  <a:noFill/>
                </a:ln>
                <a:solidFill>
                  <a:srgbClr val="595959"/>
                </a:solidFill>
                <a:effectLst/>
                <a:uLnTx/>
                <a:uFillTx/>
                <a:latin typeface="Calibri"/>
                <a:ea typeface="Times New Roman"/>
              </a:rPr>
              <a:t>Agricultural Sciences</a:t>
            </a:r>
            <a:r>
              <a:rPr kumimoji="0" lang="en-US" sz="1400" b="0" i="0" u="none" strike="noStrike" kern="1200" cap="none" spc="-1" normalizeH="0" baseline="0" noProof="0" dirty="0">
                <a:ln>
                  <a:noFill/>
                </a:ln>
                <a:solidFill>
                  <a:srgbClr val="595959"/>
                </a:solidFill>
                <a:effectLst/>
                <a:uLnTx/>
                <a:uFillTx/>
                <a:latin typeface="Calibri"/>
                <a:ea typeface="Times New Roman"/>
              </a:rPr>
              <a:t>, 10, 352-370. </a:t>
            </a:r>
            <a:r>
              <a:rPr kumimoji="0" lang="en-US" sz="1400" b="0" i="0" u="none" strike="noStrike" kern="1200" cap="none" spc="-1" normalizeH="0" baseline="0" noProof="0" dirty="0" err="1">
                <a:ln>
                  <a:noFill/>
                </a:ln>
                <a:solidFill>
                  <a:srgbClr val="595959"/>
                </a:solidFill>
                <a:effectLst/>
                <a:uLnTx/>
                <a:uFillTx/>
                <a:latin typeface="Calibri"/>
                <a:ea typeface="Times New Roman"/>
              </a:rPr>
              <a:t>doi</a:t>
            </a:r>
            <a:r>
              <a:rPr kumimoji="0" lang="en-US" sz="1400" b="0" i="0" u="none" strike="noStrike" kern="1200" cap="none" spc="-1" normalizeH="0" baseline="0" noProof="0" dirty="0">
                <a:ln>
                  <a:noFill/>
                </a:ln>
                <a:solidFill>
                  <a:srgbClr val="595959"/>
                </a:solidFill>
                <a:effectLst/>
                <a:uLnTx/>
                <a:uFillTx/>
                <a:latin typeface="Calibri"/>
                <a:ea typeface="Times New Roman"/>
              </a:rPr>
              <a:t>: </a:t>
            </a:r>
            <a:r>
              <a:rPr kumimoji="0" lang="en-US" sz="1400" b="0" i="0" u="sng" strike="noStrike" kern="1200" cap="none" spc="-1" normalizeH="0" baseline="0" noProof="0" dirty="0">
                <a:ln>
                  <a:noFill/>
                </a:ln>
                <a:solidFill>
                  <a:srgbClr val="595959"/>
                </a:solidFill>
                <a:effectLst/>
                <a:uLnTx/>
                <a:uFillTx/>
                <a:latin typeface="Calibri"/>
                <a:ea typeface="Times New Roman"/>
                <a:hlinkClick r:id="rId2"/>
              </a:rPr>
              <a:t>10.4236/as.2019.103029</a:t>
            </a:r>
            <a:r>
              <a:rPr kumimoji="0" lang="en-US" sz="1400" b="0" i="0" u="none" strike="noStrike" kern="1200" cap="none" spc="-1" normalizeH="0" baseline="0" noProof="0" dirty="0">
                <a:ln>
                  <a:noFill/>
                </a:ln>
                <a:solidFill>
                  <a:srgbClr val="595959"/>
                </a:solidFill>
                <a:effectLst/>
                <a:uLnTx/>
                <a:uFillTx/>
                <a:latin typeface="Calibri"/>
                <a:ea typeface="Times New Roman"/>
              </a:rPr>
              <a:t>. </a:t>
            </a:r>
            <a:endParaRPr kumimoji="0" lang="fr-FR" sz="1400" b="0" i="0" u="none" strike="noStrike" kern="1200" cap="none" spc="-1" normalizeH="0" baseline="0" noProof="0" dirty="0">
              <a:ln>
                <a:noFill/>
              </a:ln>
              <a:solidFill>
                <a:prstClr val="black"/>
              </a:solidFill>
              <a:effectLst/>
              <a:uLnTx/>
              <a:uFillTx/>
              <a:latin typeface="Arial"/>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1400" b="1" i="0" u="none" strike="noStrike" kern="1200" cap="none" spc="-1" normalizeH="0" baseline="0" noProof="0" dirty="0" err="1">
                <a:ln>
                  <a:noFill/>
                </a:ln>
                <a:solidFill>
                  <a:srgbClr val="595959"/>
                </a:solidFill>
                <a:effectLst/>
                <a:uLnTx/>
                <a:uFillTx/>
                <a:latin typeface="Calibri"/>
                <a:ea typeface="DejaVu Sans"/>
              </a:rPr>
              <a:t>Barbillon</a:t>
            </a:r>
            <a:r>
              <a:rPr kumimoji="0" lang="en-US" sz="1400" b="1" i="0" u="none" strike="noStrike" kern="1200" cap="none" spc="-1" normalizeH="0" baseline="0" noProof="0" dirty="0">
                <a:ln>
                  <a:noFill/>
                </a:ln>
                <a:solidFill>
                  <a:srgbClr val="595959"/>
                </a:solidFill>
                <a:effectLst/>
                <a:uLnTx/>
                <a:uFillTx/>
                <a:latin typeface="Calibri"/>
                <a:ea typeface="DejaVu Sans"/>
              </a:rPr>
              <a:t>, A., </a:t>
            </a:r>
            <a:r>
              <a:rPr kumimoji="0" lang="en-US" sz="1400" b="0" i="0" u="none" strike="noStrike" kern="1200" cap="none" spc="-1" normalizeH="0" baseline="0" noProof="0" dirty="0">
                <a:ln>
                  <a:noFill/>
                </a:ln>
                <a:solidFill>
                  <a:srgbClr val="595959"/>
                </a:solidFill>
                <a:effectLst/>
                <a:uLnTx/>
                <a:uFillTx/>
                <a:latin typeface="Calibri"/>
                <a:ea typeface="DejaVu Sans"/>
              </a:rPr>
              <a:t>Lerch, T., Araujo, J., </a:t>
            </a:r>
            <a:r>
              <a:rPr kumimoji="0" lang="en-US" sz="1400" b="1" i="0" u="none" strike="noStrike" kern="1200" cap="none" spc="-1" normalizeH="0" baseline="0" noProof="0" dirty="0" err="1">
                <a:ln>
                  <a:noFill/>
                </a:ln>
                <a:solidFill>
                  <a:srgbClr val="595959"/>
                </a:solidFill>
                <a:effectLst/>
                <a:uLnTx/>
                <a:uFillTx/>
                <a:latin typeface="Calibri"/>
                <a:ea typeface="DejaVu Sans"/>
              </a:rPr>
              <a:t>Manouchehri</a:t>
            </a:r>
            <a:r>
              <a:rPr kumimoji="0" lang="en-US" sz="1400" b="1" i="0" u="none" strike="noStrike" kern="1200" cap="none" spc="-1" normalizeH="0" baseline="0" noProof="0" dirty="0">
                <a:ln>
                  <a:noFill/>
                </a:ln>
                <a:solidFill>
                  <a:srgbClr val="595959"/>
                </a:solidFill>
                <a:effectLst/>
                <a:uLnTx/>
                <a:uFillTx/>
                <a:latin typeface="Calibri"/>
                <a:ea typeface="DejaVu Sans"/>
              </a:rPr>
              <a:t>, N</a:t>
            </a:r>
            <a:r>
              <a:rPr kumimoji="0" lang="en-US" sz="1400" b="0" i="0" u="none" strike="noStrike" kern="1200" cap="none" spc="-1" normalizeH="0" baseline="0" noProof="0" dirty="0">
                <a:ln>
                  <a:noFill/>
                </a:ln>
                <a:solidFill>
                  <a:srgbClr val="595959"/>
                </a:solidFill>
                <a:effectLst/>
                <a:uLnTx/>
                <a:uFillTx/>
                <a:latin typeface="Calibri"/>
                <a:ea typeface="DejaVu Sans"/>
              </a:rPr>
              <a:t>., </a:t>
            </a:r>
            <a:r>
              <a:rPr kumimoji="0" lang="en-US" sz="1400" b="0" i="0" u="none" strike="noStrike" kern="1200" cap="none" spc="-1" normalizeH="0" baseline="0" noProof="0" dirty="0" err="1">
                <a:ln>
                  <a:noFill/>
                </a:ln>
                <a:solidFill>
                  <a:srgbClr val="595959"/>
                </a:solidFill>
                <a:effectLst/>
                <a:uLnTx/>
                <a:uFillTx/>
                <a:latin typeface="Calibri"/>
                <a:ea typeface="DejaVu Sans"/>
              </a:rPr>
              <a:t>Robain</a:t>
            </a:r>
            <a:r>
              <a:rPr kumimoji="0" lang="en-US" sz="1400" b="0" i="0" u="none" strike="noStrike" kern="1200" cap="none" spc="-1" normalizeH="0" baseline="0" noProof="0" dirty="0">
                <a:ln>
                  <a:noFill/>
                </a:ln>
                <a:solidFill>
                  <a:srgbClr val="595959"/>
                </a:solidFill>
                <a:effectLst/>
                <a:uLnTx/>
                <a:uFillTx/>
                <a:latin typeface="Calibri"/>
                <a:ea typeface="DejaVu Sans"/>
              </a:rPr>
              <a:t>, H., Pando, A., Cambier, P., </a:t>
            </a:r>
            <a:r>
              <a:rPr kumimoji="0" lang="en-US" sz="1400" b="0" i="0" u="none" strike="noStrike" kern="1200" cap="none" spc="-1" normalizeH="0" baseline="0" noProof="0" dirty="0" err="1">
                <a:ln>
                  <a:noFill/>
                </a:ln>
                <a:solidFill>
                  <a:srgbClr val="595959"/>
                </a:solidFill>
                <a:effectLst/>
                <a:uLnTx/>
                <a:uFillTx/>
                <a:latin typeface="Calibri"/>
                <a:ea typeface="DejaVu Sans"/>
              </a:rPr>
              <a:t>Nold</a:t>
            </a:r>
            <a:r>
              <a:rPr kumimoji="0" lang="en-US" sz="1400" b="0" i="0" u="none" strike="noStrike" kern="1200" cap="none" spc="-1" normalizeH="0" baseline="0" noProof="0" dirty="0">
                <a:ln>
                  <a:noFill/>
                </a:ln>
                <a:solidFill>
                  <a:srgbClr val="595959"/>
                </a:solidFill>
                <a:effectLst/>
                <a:uLnTx/>
                <a:uFillTx/>
                <a:latin typeface="Calibri"/>
                <a:ea typeface="DejaVu Sans"/>
              </a:rPr>
              <a:t>, F., </a:t>
            </a:r>
            <a:r>
              <a:rPr kumimoji="0" lang="en-US" sz="1400" b="0" i="0" u="none" strike="noStrike" kern="1200" cap="none" spc="-1" normalizeH="0" baseline="0" noProof="0" dirty="0" err="1">
                <a:ln>
                  <a:noFill/>
                </a:ln>
                <a:solidFill>
                  <a:srgbClr val="595959"/>
                </a:solidFill>
                <a:effectLst/>
                <a:uLnTx/>
                <a:uFillTx/>
                <a:latin typeface="Calibri"/>
                <a:ea typeface="DejaVu Sans"/>
              </a:rPr>
              <a:t>Besançon</a:t>
            </a:r>
            <a:r>
              <a:rPr kumimoji="0" lang="en-US" sz="1400" b="0" i="0" u="none" strike="noStrike" kern="1200" cap="none" spc="-1" normalizeH="0" baseline="0" noProof="0" dirty="0">
                <a:ln>
                  <a:noFill/>
                </a:ln>
                <a:solidFill>
                  <a:srgbClr val="595959"/>
                </a:solidFill>
                <a:effectLst/>
                <a:uLnTx/>
                <a:uFillTx/>
                <a:latin typeface="Calibri"/>
                <a:ea typeface="DejaVu Sans"/>
              </a:rPr>
              <a:t>, S</a:t>
            </a:r>
            <a:r>
              <a:rPr kumimoji="0" lang="en-US" sz="1400" b="1" i="0" u="none" strike="noStrike" kern="1200" cap="none" spc="-1" normalizeH="0" baseline="0" noProof="0" dirty="0">
                <a:ln>
                  <a:noFill/>
                </a:ln>
                <a:solidFill>
                  <a:srgbClr val="595959"/>
                </a:solidFill>
                <a:effectLst/>
                <a:uLnTx/>
                <a:uFillTx/>
                <a:latin typeface="Calibri"/>
                <a:ea typeface="DejaVu Sans"/>
              </a:rPr>
              <a:t>., Aubry, C</a:t>
            </a:r>
            <a:r>
              <a:rPr kumimoji="0" lang="en-US" sz="1400" b="0" i="0" u="none" strike="noStrike" kern="1200" cap="none" spc="-1" normalizeH="0" baseline="0" noProof="0" dirty="0">
                <a:ln>
                  <a:noFill/>
                </a:ln>
                <a:solidFill>
                  <a:srgbClr val="595959"/>
                </a:solidFill>
                <a:effectLst/>
                <a:uLnTx/>
                <a:uFillTx/>
                <a:latin typeface="Calibri"/>
                <a:ea typeface="DejaVu Sans"/>
              </a:rPr>
              <a:t>. (2023</a:t>
            </a:r>
            <a:r>
              <a:rPr lang="en-US" sz="1400" spc="-1" dirty="0">
                <a:solidFill>
                  <a:srgbClr val="595959"/>
                </a:solidFill>
                <a:latin typeface="Calibri"/>
                <a:ea typeface="DejaVu Sans"/>
              </a:rPr>
              <a:t>)</a:t>
            </a:r>
            <a:r>
              <a:rPr kumimoji="0" lang="en-US" sz="1400" b="0" i="0" u="none" strike="noStrike" kern="1200" cap="none" spc="-1" normalizeH="0" baseline="0" noProof="0" dirty="0">
                <a:ln>
                  <a:noFill/>
                </a:ln>
                <a:solidFill>
                  <a:srgbClr val="595959"/>
                </a:solidFill>
                <a:effectLst/>
                <a:uLnTx/>
                <a:uFillTx/>
                <a:latin typeface="Calibri"/>
                <a:ea typeface="DejaVu Sans"/>
              </a:rPr>
              <a:t> Recycling wastes to mitigate trace elements contamination in plants: a new horizon for urban agriculture in polluted soil, </a:t>
            </a:r>
            <a:r>
              <a:rPr kumimoji="0" lang="en-US" sz="1400" b="0" i="1" u="none" strike="noStrike" kern="1200" cap="none" spc="-1" normalizeH="0" baseline="0" noProof="0" dirty="0">
                <a:ln>
                  <a:noFill/>
                </a:ln>
                <a:solidFill>
                  <a:srgbClr val="595959"/>
                </a:solidFill>
                <a:effectLst/>
                <a:uLnTx/>
                <a:uFillTx/>
                <a:latin typeface="Calibri"/>
                <a:ea typeface="DejaVu Sans"/>
              </a:rPr>
              <a:t>Frontiers in Soil Science,</a:t>
            </a:r>
            <a:r>
              <a:rPr kumimoji="0" lang="en-US" sz="1400" b="0" i="0" u="none" strike="noStrike" kern="1200" cap="none" spc="-1" normalizeH="0" baseline="0" noProof="0" dirty="0">
                <a:ln>
                  <a:noFill/>
                </a:ln>
                <a:solidFill>
                  <a:srgbClr val="595959"/>
                </a:solidFill>
                <a:effectLst/>
                <a:uLnTx/>
                <a:uFillTx/>
                <a:latin typeface="Calibri"/>
                <a:ea typeface="DejaVu Sans"/>
              </a:rPr>
              <a:t>3:1163356. </a:t>
            </a:r>
            <a:r>
              <a:rPr kumimoji="0" lang="en-US" sz="1400" b="0" i="0" u="none" strike="noStrike" kern="1200" cap="none" spc="-1" normalizeH="0" baseline="0" noProof="0" dirty="0" err="1">
                <a:ln>
                  <a:noFill/>
                </a:ln>
                <a:solidFill>
                  <a:srgbClr val="595959"/>
                </a:solidFill>
                <a:effectLst/>
                <a:uLnTx/>
                <a:uFillTx/>
                <a:latin typeface="Calibri"/>
                <a:ea typeface="DejaVu Sans"/>
              </a:rPr>
              <a:t>doi</a:t>
            </a:r>
            <a:r>
              <a:rPr kumimoji="0" lang="en-US" sz="1400" b="0" i="0" u="none" strike="noStrike" kern="1200" cap="none" spc="-1" normalizeH="0" baseline="0" noProof="0" dirty="0">
                <a:ln>
                  <a:noFill/>
                </a:ln>
                <a:solidFill>
                  <a:srgbClr val="595959"/>
                </a:solidFill>
                <a:effectLst/>
                <a:uLnTx/>
                <a:uFillTx/>
                <a:latin typeface="Calibri"/>
                <a:ea typeface="DejaVu Sans"/>
              </a:rPr>
              <a:t>: </a:t>
            </a:r>
            <a:r>
              <a:rPr kumimoji="0" lang="fr-FR" sz="1400" b="0" i="0" u="none" strike="noStrike" kern="1200" cap="none" spc="0" normalizeH="0" baseline="0" noProof="0" dirty="0">
                <a:ln>
                  <a:noFill/>
                </a:ln>
                <a:solidFill>
                  <a:srgbClr val="282828"/>
                </a:solidFill>
                <a:effectLst/>
                <a:uLnTx/>
                <a:uFillTx/>
                <a:latin typeface="MuseoSans"/>
                <a:hlinkClick r:id="rId3"/>
              </a:rPr>
              <a:t>10.3389/fsoil.2023.1163356</a:t>
            </a:r>
            <a:r>
              <a:rPr kumimoji="0" lang="fr-FR" sz="1400" b="0" i="0" u="none" strike="noStrike" kern="1200" cap="none" spc="0" normalizeH="0" baseline="0" noProof="0" dirty="0">
                <a:ln>
                  <a:noFill/>
                </a:ln>
                <a:solidFill>
                  <a:srgbClr val="282828"/>
                </a:solidFill>
                <a:effectLst/>
                <a:uLnTx/>
                <a:uFillTx/>
                <a:latin typeface="MuseoSans"/>
              </a:rPr>
              <a:t>.</a:t>
            </a:r>
            <a:endParaRPr kumimoji="0" lang="fr-FR" sz="1400" b="0" i="0" u="none" strike="noStrike" kern="1200" cap="none" spc="-1" normalizeH="0" baseline="0" noProof="0" dirty="0">
              <a:ln>
                <a:noFill/>
              </a:ln>
              <a:solidFill>
                <a:prstClr val="black"/>
              </a:solidFill>
              <a:effectLst/>
              <a:uLnTx/>
              <a:uFillTx/>
              <a:latin typeface="Arial"/>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endParaRPr kumimoji="0" lang="fr-FR" sz="1400" b="0" i="0" u="none" strike="noStrike" kern="1200" cap="none" spc="-1" normalizeH="0" baseline="0" noProof="0" dirty="0">
              <a:ln>
                <a:noFill/>
              </a:ln>
              <a:solidFill>
                <a:srgbClr val="595959"/>
              </a:solidFill>
              <a:effectLst/>
              <a:uLnTx/>
              <a:uFillTx/>
              <a:latin typeface="Calibri"/>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kumimoji="0" lang="it-IT" sz="1400" b="1" i="0" u="sng" strike="noStrike" kern="1200" cap="none" spc="-1" normalizeH="0" baseline="0" noProof="0" dirty="0">
                <a:ln>
                  <a:noFill/>
                </a:ln>
                <a:solidFill>
                  <a:srgbClr val="595959"/>
                </a:solidFill>
                <a:effectLst/>
                <a:uLnTx/>
                <a:uFillTx/>
                <a:latin typeface="Calibri"/>
                <a:ea typeface="Times New Roman"/>
              </a:rPr>
              <a:t>Thèse en VAE</a:t>
            </a:r>
            <a:endParaRPr kumimoji="0" lang="fr-FR" sz="1400" b="0" i="0" u="sng" strike="noStrike" kern="1200" cap="none" spc="-1" normalizeH="0" baseline="0" noProof="0" dirty="0">
              <a:ln>
                <a:noFill/>
              </a:ln>
              <a:solidFill>
                <a:prstClr val="black"/>
              </a:solidFill>
              <a:effectLst/>
              <a:uLnTx/>
              <a:uFillTx/>
              <a:latin typeface="Arial"/>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kumimoji="0" lang="fr-FR" sz="1400" b="1" i="0" u="none" strike="noStrike" kern="1200" cap="none" spc="-1" normalizeH="0" baseline="0" noProof="0" dirty="0">
                <a:ln>
                  <a:noFill/>
                </a:ln>
                <a:solidFill>
                  <a:srgbClr val="595959"/>
                </a:solidFill>
                <a:effectLst/>
                <a:uLnTx/>
                <a:uFillTx/>
                <a:latin typeface="Calibri"/>
                <a:ea typeface="Times New Roman"/>
              </a:rPr>
              <a:t>Barbillon, A. </a:t>
            </a:r>
            <a:r>
              <a:rPr kumimoji="0" lang="fr-FR" sz="1400" i="0" u="none" strike="noStrike" kern="1200" cap="none" spc="-1" normalizeH="0" baseline="0" noProof="0" dirty="0">
                <a:ln>
                  <a:noFill/>
                </a:ln>
                <a:solidFill>
                  <a:srgbClr val="595959"/>
                </a:solidFill>
                <a:effectLst/>
                <a:uLnTx/>
                <a:uFillTx/>
                <a:latin typeface="Calibri"/>
                <a:ea typeface="Times New Roman"/>
              </a:rPr>
              <a:t>(2023</a:t>
            </a:r>
            <a:r>
              <a:rPr lang="fr-FR" sz="1400" spc="-1" dirty="0">
                <a:solidFill>
                  <a:srgbClr val="595959"/>
                </a:solidFill>
                <a:latin typeface="Calibri"/>
                <a:ea typeface="Times New Roman"/>
              </a:rPr>
              <a:t>)</a:t>
            </a:r>
            <a:r>
              <a:rPr kumimoji="0" lang="fr-FR" sz="1400" i="0" u="none" strike="noStrike" kern="1200" cap="none" spc="-1" normalizeH="0" baseline="0" noProof="0" dirty="0">
                <a:ln>
                  <a:noFill/>
                </a:ln>
                <a:solidFill>
                  <a:srgbClr val="595959"/>
                </a:solidFill>
                <a:effectLst/>
                <a:uLnTx/>
                <a:uFillTx/>
                <a:latin typeface="Calibri"/>
                <a:ea typeface="Times New Roman"/>
              </a:rPr>
              <a:t> De l'étude de l'impact du contexte urbain sur la biodiversité à l'évaluation et la gestion des risques liés à la pollution en agriculture urbaine. Thèse de doctorat (VAE), AgroParisTech</a:t>
            </a:r>
            <a:r>
              <a:rPr kumimoji="0" lang="fr-FR" sz="1400" u="none" strike="noStrike" kern="1200" cap="none" spc="-1" normalizeH="0" baseline="0" noProof="0" dirty="0">
                <a:ln>
                  <a:noFill/>
                </a:ln>
                <a:solidFill>
                  <a:srgbClr val="595959"/>
                </a:solidFill>
                <a:effectLst/>
                <a:uLnTx/>
                <a:uFillTx/>
                <a:latin typeface="Calibri"/>
                <a:ea typeface="Times New Roman"/>
              </a:rPr>
              <a:t>.</a:t>
            </a: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endParaRPr kumimoji="0" lang="fr-FR" sz="1400" b="0" i="0" u="none" strike="noStrike" kern="1200" cap="none" spc="-1" normalizeH="0" baseline="0" noProof="0" dirty="0">
              <a:ln>
                <a:noFill/>
              </a:ln>
              <a:solidFill>
                <a:srgbClr val="595959"/>
              </a:solidFill>
              <a:effectLst/>
              <a:uLnTx/>
              <a:uFillTx/>
              <a:latin typeface="Calibri"/>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kumimoji="0" lang="fr-FR" sz="1400" b="1" i="0" u="sng" strike="noStrike" kern="1200" cap="none" spc="-1" normalizeH="0" baseline="0" noProof="0" dirty="0">
                <a:ln>
                  <a:noFill/>
                </a:ln>
                <a:solidFill>
                  <a:srgbClr val="595959"/>
                </a:solidFill>
                <a:effectLst/>
                <a:uLnTx/>
                <a:uFillTx/>
                <a:latin typeface="Calibri"/>
                <a:ea typeface="Times New Roman"/>
              </a:rPr>
              <a:t>Guides méthodologiques</a:t>
            </a:r>
            <a:endParaRPr kumimoji="0" lang="fr-FR" sz="1400" b="0" i="0" u="sng" strike="noStrike" kern="1200" cap="none" spc="-1" normalizeH="0" baseline="0" noProof="0" dirty="0">
              <a:ln>
                <a:noFill/>
              </a:ln>
              <a:solidFill>
                <a:prstClr val="black"/>
              </a:solidFill>
              <a:effectLst/>
              <a:uLnTx/>
              <a:uFillTx/>
              <a:latin typeface="Arial"/>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kumimoji="0" lang="fr-FR" sz="1400" b="1" i="0" u="none" strike="noStrike" kern="1200" cap="none" spc="-1" normalizeH="0" baseline="0" noProof="0" dirty="0">
                <a:ln>
                  <a:noFill/>
                </a:ln>
                <a:solidFill>
                  <a:srgbClr val="595959"/>
                </a:solidFill>
                <a:effectLst/>
                <a:uLnTx/>
                <a:uFillTx/>
                <a:latin typeface="Calibri"/>
              </a:rPr>
              <a:t>Barbillon, A., </a:t>
            </a:r>
            <a:r>
              <a:rPr kumimoji="0" lang="fr-FR" sz="1400" b="1" i="0" u="none" strike="noStrike" kern="1200" cap="none" spc="-1" normalizeH="0" baseline="0" noProof="0" dirty="0" err="1">
                <a:ln>
                  <a:noFill/>
                </a:ln>
                <a:solidFill>
                  <a:srgbClr val="595959"/>
                </a:solidFill>
                <a:effectLst/>
                <a:uLnTx/>
                <a:uFillTx/>
                <a:latin typeface="Calibri"/>
              </a:rPr>
              <a:t>Manouchehri</a:t>
            </a:r>
            <a:r>
              <a:rPr kumimoji="0" lang="fr-FR" sz="1400" b="1" i="0" u="none" strike="noStrike" kern="1200" cap="none" spc="-1" normalizeH="0" baseline="0" noProof="0" dirty="0">
                <a:ln>
                  <a:noFill/>
                </a:ln>
                <a:solidFill>
                  <a:srgbClr val="595959"/>
                </a:solidFill>
                <a:effectLst/>
                <a:uLnTx/>
                <a:uFillTx/>
                <a:latin typeface="Calibri"/>
              </a:rPr>
              <a:t>, N., Aubry, C. </a:t>
            </a:r>
            <a:r>
              <a:rPr kumimoji="0" lang="fr-FR" sz="1400" b="0" i="0" u="none" strike="noStrike" kern="1200" cap="none" spc="-1" normalizeH="0" baseline="0" noProof="0" dirty="0">
                <a:ln>
                  <a:noFill/>
                </a:ln>
                <a:solidFill>
                  <a:srgbClr val="595959"/>
                </a:solidFill>
                <a:effectLst/>
                <a:uLnTx/>
                <a:uFillTx/>
                <a:latin typeface="Calibri"/>
              </a:rPr>
              <a:t>(2019) Caractérisation de la contamination des sols urbains destinés à la culture maraîchère et évaluation des risques sanitaires. 59p.</a:t>
            </a: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kumimoji="0" lang="fr-FR" sz="1400" b="1" i="0" u="none" strike="noStrike" kern="1200" cap="none" spc="-1" normalizeH="0" baseline="0" noProof="0" dirty="0">
                <a:ln>
                  <a:noFill/>
                </a:ln>
                <a:solidFill>
                  <a:srgbClr val="595959"/>
                </a:solidFill>
                <a:effectLst/>
                <a:uLnTx/>
                <a:uFillTx/>
                <a:latin typeface="Calibri"/>
              </a:rPr>
              <a:t>Barbillon, A., Bosch, A., </a:t>
            </a:r>
            <a:r>
              <a:rPr kumimoji="0" lang="fr-FR" sz="1400" b="1" i="0" u="none" strike="noStrike" kern="1200" cap="none" spc="-1" normalizeH="0" baseline="0" noProof="0" dirty="0" err="1">
                <a:ln>
                  <a:noFill/>
                </a:ln>
                <a:solidFill>
                  <a:srgbClr val="595959"/>
                </a:solidFill>
                <a:effectLst/>
                <a:uLnTx/>
                <a:uFillTx/>
                <a:latin typeface="Calibri"/>
              </a:rPr>
              <a:t>Clairand</a:t>
            </a:r>
            <a:r>
              <a:rPr kumimoji="0" lang="fr-FR" sz="1400" b="1" i="0" u="none" strike="noStrike" kern="1200" cap="none" spc="-1" normalizeH="0" baseline="0" noProof="0" dirty="0">
                <a:ln>
                  <a:noFill/>
                </a:ln>
                <a:solidFill>
                  <a:srgbClr val="595959"/>
                </a:solidFill>
                <a:effectLst/>
                <a:uLnTx/>
                <a:uFillTx/>
                <a:latin typeface="Calibri"/>
              </a:rPr>
              <a:t>, P., </a:t>
            </a:r>
            <a:r>
              <a:rPr kumimoji="0" lang="fr-FR" sz="1400" b="1" i="0" u="none" strike="noStrike" kern="1200" cap="none" spc="-1" normalizeH="0" baseline="0" noProof="0" dirty="0" err="1">
                <a:ln>
                  <a:noFill/>
                </a:ln>
                <a:solidFill>
                  <a:srgbClr val="595959"/>
                </a:solidFill>
                <a:effectLst/>
                <a:uLnTx/>
                <a:uFillTx/>
                <a:latin typeface="Calibri"/>
              </a:rPr>
              <a:t>Bessouat</a:t>
            </a:r>
            <a:r>
              <a:rPr kumimoji="0" lang="fr-FR" sz="1400" b="1" i="0" u="none" strike="noStrike" kern="1200" cap="none" spc="-1" normalizeH="0" baseline="0" noProof="0" dirty="0">
                <a:ln>
                  <a:noFill/>
                </a:ln>
                <a:solidFill>
                  <a:srgbClr val="595959"/>
                </a:solidFill>
                <a:effectLst/>
                <a:uLnTx/>
                <a:uFillTx/>
                <a:latin typeface="Calibri"/>
              </a:rPr>
              <a:t>, L., </a:t>
            </a:r>
            <a:r>
              <a:rPr kumimoji="0" lang="fr-FR" sz="1400" b="1" i="0" u="none" strike="noStrike" kern="1200" cap="none" spc="-1" normalizeH="0" baseline="0" noProof="0" dirty="0" err="1">
                <a:ln>
                  <a:noFill/>
                </a:ln>
                <a:solidFill>
                  <a:srgbClr val="595959"/>
                </a:solidFill>
                <a:effectLst/>
                <a:uLnTx/>
                <a:uFillTx/>
                <a:latin typeface="Calibri"/>
              </a:rPr>
              <a:t>Vessier</a:t>
            </a:r>
            <a:r>
              <a:rPr kumimoji="0" lang="fr-FR" sz="1400" b="1" i="0" u="none" strike="noStrike" kern="1200" cap="none" spc="-1" normalizeH="0" baseline="0" noProof="0" dirty="0">
                <a:ln>
                  <a:noFill/>
                </a:ln>
                <a:solidFill>
                  <a:srgbClr val="595959"/>
                </a:solidFill>
                <a:effectLst/>
                <a:uLnTx/>
                <a:uFillTx/>
                <a:latin typeface="Calibri"/>
              </a:rPr>
              <a:t>, P., Gauthier, L., </a:t>
            </a:r>
            <a:r>
              <a:rPr kumimoji="0" lang="fr-FR" sz="1400" b="1" i="0" u="none" strike="noStrike" kern="1200" cap="none" spc="-1" normalizeH="0" baseline="0" noProof="0" dirty="0" err="1">
                <a:ln>
                  <a:noFill/>
                </a:ln>
                <a:solidFill>
                  <a:srgbClr val="595959"/>
                </a:solidFill>
                <a:effectLst/>
                <a:uLnTx/>
                <a:uFillTx/>
                <a:latin typeface="Calibri"/>
              </a:rPr>
              <a:t>Cirot</a:t>
            </a:r>
            <a:r>
              <a:rPr kumimoji="0" lang="fr-FR" sz="1400" b="1" i="0" u="none" strike="noStrike" kern="1200" cap="none" spc="-1" normalizeH="0" baseline="0" noProof="0" dirty="0">
                <a:ln>
                  <a:noFill/>
                </a:ln>
                <a:solidFill>
                  <a:srgbClr val="595959"/>
                </a:solidFill>
                <a:effectLst/>
                <a:uLnTx/>
                <a:uFillTx/>
                <a:latin typeface="Calibri"/>
              </a:rPr>
              <a:t>, M., Lion, H., Daniel, A. C</a:t>
            </a:r>
            <a:r>
              <a:rPr kumimoji="0" lang="fr-FR" sz="1400" b="0" i="0" u="none" strike="noStrike" kern="1200" cap="none" spc="-1" normalizeH="0" baseline="0" noProof="0" dirty="0">
                <a:ln>
                  <a:noFill/>
                </a:ln>
                <a:solidFill>
                  <a:srgbClr val="595959"/>
                </a:solidFill>
                <a:effectLst/>
                <a:uLnTx/>
                <a:uFillTx/>
                <a:latin typeface="Calibri"/>
              </a:rPr>
              <a:t>. (2020) Plan de Maîtrise Sanitaire - Agricultures Urbaines. 171p.</a:t>
            </a: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endParaRPr kumimoji="0" lang="fr-FR" sz="1400" b="0" i="0" u="none" strike="noStrike" kern="1200" cap="none" spc="-1" normalizeH="0" baseline="0" noProof="0" dirty="0">
              <a:ln>
                <a:noFill/>
              </a:ln>
              <a:solidFill>
                <a:prstClr val="black"/>
              </a:solidFill>
              <a:effectLst/>
              <a:uLnTx/>
              <a:uFillTx/>
              <a:latin typeface="Arial"/>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lang="fr-FR" sz="1400" b="1" u="sng" spc="-1" dirty="0">
                <a:solidFill>
                  <a:srgbClr val="595959"/>
                </a:solidFill>
                <a:latin typeface="Calibri"/>
              </a:rPr>
              <a:t>Rapports de synthèse bibliographique</a:t>
            </a:r>
          </a:p>
          <a:p>
            <a:pPr marL="0" marR="0" lvl="0" indent="0" algn="just" defTabSz="914400" rtl="0" eaLnBrk="1" fontAlgn="auto" latinLnBrk="0" hangingPunct="1">
              <a:lnSpc>
                <a:spcPct val="100000"/>
              </a:lnSpc>
              <a:spcBef>
                <a:spcPts val="0"/>
              </a:spcBef>
              <a:spcAft>
                <a:spcPts val="300"/>
              </a:spcAft>
              <a:buClrTx/>
              <a:buSzTx/>
              <a:buFontTx/>
              <a:buNone/>
              <a:tabLst>
                <a:tab pos="0" algn="l"/>
              </a:tabLst>
              <a:defRPr/>
            </a:pPr>
            <a:r>
              <a:rPr lang="fr-FR" sz="1400" b="1" spc="-1" dirty="0" err="1">
                <a:solidFill>
                  <a:srgbClr val="595959"/>
                </a:solidFill>
                <a:latin typeface="Calibri"/>
              </a:rPr>
              <a:t>Cochard</a:t>
            </a:r>
            <a:r>
              <a:rPr lang="fr-FR" sz="1400" b="1" spc="-1" dirty="0">
                <a:solidFill>
                  <a:srgbClr val="595959"/>
                </a:solidFill>
                <a:latin typeface="Calibri"/>
              </a:rPr>
              <a:t>, L. </a:t>
            </a:r>
            <a:r>
              <a:rPr lang="fr-FR" sz="1400" spc="-1" dirty="0">
                <a:solidFill>
                  <a:srgbClr val="595959"/>
                </a:solidFill>
                <a:latin typeface="Calibri"/>
              </a:rPr>
              <a:t>(2023) Renaturation de sols descellés </a:t>
            </a:r>
            <a:r>
              <a:rPr lang="fr-FR" sz="1400" spc="-1" dirty="0" err="1">
                <a:solidFill>
                  <a:srgbClr val="595959"/>
                </a:solidFill>
                <a:latin typeface="Calibri"/>
              </a:rPr>
              <a:t>ena</a:t>
            </a:r>
            <a:r>
              <a:rPr lang="fr-FR" sz="1400" spc="-1" dirty="0">
                <a:solidFill>
                  <a:srgbClr val="595959"/>
                </a:solidFill>
                <a:latin typeface="Calibri"/>
              </a:rPr>
              <a:t> </a:t>
            </a:r>
            <a:r>
              <a:rPr lang="fr-FR" sz="1400" spc="-1" dirty="0" err="1">
                <a:solidFill>
                  <a:srgbClr val="595959"/>
                </a:solidFill>
                <a:latin typeface="Calibri"/>
              </a:rPr>
              <a:t>griculture</a:t>
            </a:r>
            <a:r>
              <a:rPr lang="fr-FR" sz="1400" spc="-1" dirty="0">
                <a:solidFill>
                  <a:srgbClr val="595959"/>
                </a:solidFill>
                <a:latin typeface="Calibri"/>
              </a:rPr>
              <a:t> urbaine, 44p.</a:t>
            </a:r>
          </a:p>
          <a:p>
            <a:pPr marL="0" marR="0" lvl="0" indent="0" algn="just" defTabSz="914400" rtl="0" eaLnBrk="1" fontAlgn="auto" latinLnBrk="0" hangingPunct="1">
              <a:lnSpc>
                <a:spcPct val="100000"/>
              </a:lnSpc>
              <a:spcBef>
                <a:spcPts val="0"/>
              </a:spcBef>
              <a:spcAft>
                <a:spcPts val="300"/>
              </a:spcAft>
              <a:buClrTx/>
              <a:buSzTx/>
              <a:buFontTx/>
              <a:buNone/>
              <a:tabLst>
                <a:tab pos="0" algn="l"/>
              </a:tabLst>
              <a:defRPr/>
            </a:pPr>
            <a:r>
              <a:rPr lang="fr-FR" sz="1400" b="1" spc="-1" dirty="0" err="1">
                <a:solidFill>
                  <a:srgbClr val="595959"/>
                </a:solidFill>
                <a:latin typeface="Calibri"/>
              </a:rPr>
              <a:t>Cochard</a:t>
            </a:r>
            <a:r>
              <a:rPr lang="fr-FR" sz="1400" b="1" spc="-1" dirty="0">
                <a:solidFill>
                  <a:srgbClr val="595959"/>
                </a:solidFill>
                <a:latin typeface="Calibri"/>
              </a:rPr>
              <a:t>, L. </a:t>
            </a:r>
            <a:r>
              <a:rPr lang="fr-FR" sz="1400" spc="-1" dirty="0">
                <a:solidFill>
                  <a:srgbClr val="595959"/>
                </a:solidFill>
                <a:latin typeface="Calibri"/>
              </a:rPr>
              <a:t>(2024) Construction de sol en agriculture urbaine, 52p.</a:t>
            </a:r>
          </a:p>
          <a:p>
            <a:pPr marL="0" marR="0" lvl="0" indent="0" algn="just" defTabSz="914400" rtl="0" eaLnBrk="1" fontAlgn="auto" latinLnBrk="0" hangingPunct="1">
              <a:lnSpc>
                <a:spcPct val="100000"/>
              </a:lnSpc>
              <a:spcBef>
                <a:spcPts val="0"/>
              </a:spcBef>
              <a:spcAft>
                <a:spcPts val="300"/>
              </a:spcAft>
              <a:buClrTx/>
              <a:buSzTx/>
              <a:buFontTx/>
              <a:buNone/>
              <a:tabLst>
                <a:tab pos="0" algn="l"/>
              </a:tabLst>
              <a:defRPr/>
            </a:pPr>
            <a:endParaRPr lang="fr-FR" sz="1400" spc="-1" dirty="0">
              <a:solidFill>
                <a:srgbClr val="595959"/>
              </a:solidFill>
              <a:latin typeface="Calibri"/>
            </a:endParaRPr>
          </a:p>
          <a:p>
            <a:pPr marL="6480" marR="0" lvl="0" indent="-6480" algn="just" defTabSz="914400" rtl="0" eaLnBrk="1" fontAlgn="auto" latinLnBrk="0" hangingPunct="1">
              <a:lnSpc>
                <a:spcPct val="114000"/>
              </a:lnSpc>
              <a:spcBef>
                <a:spcPts val="0"/>
              </a:spcBef>
              <a:spcAft>
                <a:spcPts val="0"/>
              </a:spcAft>
              <a:buClrTx/>
              <a:buSzTx/>
              <a:buFontTx/>
              <a:buNone/>
              <a:tabLst>
                <a:tab pos="0" algn="l"/>
              </a:tabLst>
              <a:defRPr/>
            </a:pPr>
            <a:r>
              <a:rPr lang="fr-FR" sz="1400" b="1" u="sng" spc="-1" dirty="0">
                <a:solidFill>
                  <a:srgbClr val="595959"/>
                </a:solidFill>
                <a:latin typeface="Calibri"/>
              </a:rPr>
              <a:t>Note juridique</a:t>
            </a:r>
          </a:p>
          <a:p>
            <a:pPr marL="0" marR="0" lvl="0" indent="0" algn="just" defTabSz="914400" rtl="0" eaLnBrk="1" fontAlgn="auto" latinLnBrk="0" hangingPunct="1">
              <a:lnSpc>
                <a:spcPct val="100000"/>
              </a:lnSpc>
              <a:spcBef>
                <a:spcPts val="0"/>
              </a:spcBef>
              <a:spcAft>
                <a:spcPts val="300"/>
              </a:spcAft>
              <a:buClrTx/>
              <a:buSzTx/>
              <a:buFontTx/>
              <a:buNone/>
              <a:tabLst>
                <a:tab pos="0" algn="l"/>
              </a:tabLst>
              <a:defRPr/>
            </a:pPr>
            <a:r>
              <a:rPr lang="fr-FR" sz="1400" b="1" spc="-1" dirty="0">
                <a:solidFill>
                  <a:srgbClr val="595959"/>
                </a:solidFill>
                <a:latin typeface="Calibri"/>
              </a:rPr>
              <a:t>De Lombardon, A. </a:t>
            </a:r>
            <a:r>
              <a:rPr lang="fr-FR" sz="1400" spc="-1" dirty="0">
                <a:solidFill>
                  <a:srgbClr val="595959"/>
                </a:solidFill>
                <a:latin typeface="Calibri"/>
              </a:rPr>
              <a:t>(2022) Responsabilités en cas de pollution des sols en agriculture urbaine, 39p.</a:t>
            </a:r>
          </a:p>
          <a:p>
            <a:pPr marL="0" marR="0" lvl="0" indent="0" algn="just" defTabSz="914400" rtl="0" eaLnBrk="1" fontAlgn="auto" latinLnBrk="0" hangingPunct="1">
              <a:lnSpc>
                <a:spcPct val="100000"/>
              </a:lnSpc>
              <a:spcBef>
                <a:spcPts val="0"/>
              </a:spcBef>
              <a:spcAft>
                <a:spcPts val="300"/>
              </a:spcAft>
              <a:buClrTx/>
              <a:buSzTx/>
              <a:buFontTx/>
              <a:buNone/>
              <a:tabLst>
                <a:tab pos="0" algn="l"/>
              </a:tabLst>
              <a:defRPr/>
            </a:pPr>
            <a:endParaRPr lang="fr-FR" sz="1400" spc="-1" dirty="0">
              <a:solidFill>
                <a:srgbClr val="595959"/>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D216B64-D422-E054-F8DA-49342000EA36}"/>
              </a:ext>
            </a:extLst>
          </p:cNvPr>
          <p:cNvPicPr>
            <a:picLocks noChangeAspect="1"/>
          </p:cNvPicPr>
          <p:nvPr/>
        </p:nvPicPr>
        <p:blipFill>
          <a:blip r:embed="rId4"/>
          <a:stretch>
            <a:fillRect/>
          </a:stretch>
        </p:blipFill>
        <p:spPr>
          <a:xfrm>
            <a:off x="8031340" y="1246593"/>
            <a:ext cx="4147529" cy="4080633"/>
          </a:xfrm>
          <a:prstGeom prst="rect">
            <a:avLst/>
          </a:prstGeom>
        </p:spPr>
      </p:pic>
      <p:sp>
        <p:nvSpPr>
          <p:cNvPr id="4" name="Titre 1">
            <a:extLst>
              <a:ext uri="{FF2B5EF4-FFF2-40B4-BE49-F238E27FC236}">
                <a16:creationId xmlns:a16="http://schemas.microsoft.com/office/drawing/2014/main" id="{DC82D1EB-9562-4A51-9984-4D0595CCA101}"/>
              </a:ext>
            </a:extLst>
          </p:cNvPr>
          <p:cNvSpPr txBox="1">
            <a:spLocks/>
          </p:cNvSpPr>
          <p:nvPr/>
        </p:nvSpPr>
        <p:spPr>
          <a:xfrm>
            <a:off x="29028" y="-38167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400" b="1" i="0" u="none" strike="noStrike" kern="1200" cap="none" spc="0" normalizeH="0" baseline="0" noProof="0" dirty="0">
                <a:ln>
                  <a:noFill/>
                </a:ln>
                <a:solidFill>
                  <a:srgbClr val="187F87"/>
                </a:solidFill>
                <a:effectLst/>
                <a:uLnTx/>
                <a:uFillTx/>
                <a:latin typeface="Kohinoor Telugu Semibold" panose="02000000000000000000" pitchFamily="2" charset="77"/>
                <a:ea typeface="+mj-ea"/>
                <a:cs typeface="Kohinoor Telugu Semibold" panose="02000000000000000000" pitchFamily="2" charset="77"/>
              </a:rPr>
              <a:t>I. La naissance de SecurAgri en 2021</a:t>
            </a:r>
          </a:p>
        </p:txBody>
      </p:sp>
      <p:sp>
        <p:nvSpPr>
          <p:cNvPr id="2" name="Espace réservé du numéro de diapositive 1">
            <a:extLst>
              <a:ext uri="{FF2B5EF4-FFF2-40B4-BE49-F238E27FC236}">
                <a16:creationId xmlns:a16="http://schemas.microsoft.com/office/drawing/2014/main" id="{4B551F72-C8EB-4A64-9BB6-E7FD32904BEB}"/>
              </a:ext>
            </a:extLst>
          </p:cNvPr>
          <p:cNvSpPr>
            <a:spLocks noGrp="1"/>
          </p:cNvSpPr>
          <p:nvPr>
            <p:ph type="sldNum" sz="quarter" idx="12"/>
          </p:nvPr>
        </p:nvSpPr>
        <p:spPr>
          <a:xfrm>
            <a:off x="8757298" y="61931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Google Shape;210;p29">
            <a:extLst>
              <a:ext uri="{FF2B5EF4-FFF2-40B4-BE49-F238E27FC236}">
                <a16:creationId xmlns:a16="http://schemas.microsoft.com/office/drawing/2014/main" id="{D4980512-715A-EC12-0638-C8C3970AD578}"/>
              </a:ext>
            </a:extLst>
          </p:cNvPr>
          <p:cNvSpPr txBox="1"/>
          <p:nvPr/>
        </p:nvSpPr>
        <p:spPr>
          <a:xfrm>
            <a:off x="250877" y="1126579"/>
            <a:ext cx="7666606" cy="2571378"/>
          </a:xfrm>
          <a:prstGeom prst="rect">
            <a:avLst/>
          </a:prstGeom>
          <a:noFill/>
          <a:ln>
            <a:noFill/>
          </a:ln>
        </p:spPr>
        <p:txBody>
          <a:bodyPr spcFirstLastPara="1" wrap="square" lIns="0" tIns="0" rIns="0" bIns="0" anchor="t" anchorCtr="0">
            <a:noAutofit/>
          </a:bodyPr>
          <a:lstStyle/>
          <a:p>
            <a:pPr marL="453390" lvl="1" indent="-245808" algn="just">
              <a:buSzPts val="2400"/>
              <a:buFont typeface="Arial"/>
              <a:buChar char="•"/>
              <a:defRPr/>
            </a:pPr>
            <a:r>
              <a:rPr kumimoji="0" lang="fr-FR" b="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Programme de </a:t>
            </a:r>
            <a:r>
              <a:rPr kumimoji="0" lang="fr-FR"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recherche-action </a:t>
            </a:r>
            <a:r>
              <a:rPr lang="fr-FR" dirty="0">
                <a:solidFill>
                  <a:prstClr val="black"/>
                </a:solidFill>
                <a:latin typeface="Calibri" charset="0"/>
                <a:ea typeface="Calibri" charset="0"/>
                <a:cs typeface="Calibri" charset="0"/>
                <a:sym typeface="Raleway"/>
              </a:rPr>
              <a:t>(2016-2020) </a:t>
            </a:r>
            <a:r>
              <a:rPr kumimoji="0" lang="fr-FR" b="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porté par des chercheuses de </a:t>
            </a:r>
            <a:r>
              <a:rPr kumimoji="0" lang="fr-FR"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l’UMR SADAPT </a:t>
            </a:r>
            <a:r>
              <a:rPr kumimoji="0" lang="fr-FR" b="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et </a:t>
            </a:r>
            <a:r>
              <a:rPr kumimoji="0" lang="fr-FR"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SAYFOOD </a:t>
            </a:r>
            <a:r>
              <a:rPr kumimoji="0" lang="fr-FR"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(AgroParisTech et INRAE)</a:t>
            </a:r>
            <a:r>
              <a:rPr kumimoji="0" lang="fr-FR" b="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 en partenariat avec d’autres chercheurs</a:t>
            </a:r>
            <a:r>
              <a:rPr lang="fr-FR" dirty="0">
                <a:solidFill>
                  <a:prstClr val="black"/>
                </a:solidFill>
                <a:latin typeface="Calibri" charset="0"/>
                <a:ea typeface="Calibri" charset="0"/>
                <a:cs typeface="Calibri" charset="0"/>
                <a:sym typeface="Raleway"/>
              </a:rPr>
              <a:t>, notamment d’</a:t>
            </a:r>
            <a:r>
              <a:rPr lang="fr-FR" b="1" dirty="0">
                <a:solidFill>
                  <a:prstClr val="black"/>
                </a:solidFill>
                <a:latin typeface="Calibri" charset="0"/>
                <a:ea typeface="Calibri" charset="0"/>
                <a:cs typeface="Calibri" charset="0"/>
                <a:sym typeface="Raleway"/>
              </a:rPr>
              <a:t>ECOSYS</a:t>
            </a:r>
            <a:r>
              <a:rPr lang="fr-FR" dirty="0">
                <a:solidFill>
                  <a:prstClr val="black"/>
                </a:solidFill>
                <a:latin typeface="Calibri" charset="0"/>
                <a:ea typeface="Calibri" charset="0"/>
                <a:cs typeface="Calibri" charset="0"/>
                <a:sym typeface="Raleway"/>
              </a:rPr>
              <a:t>, institutions et acteurs de terrain</a:t>
            </a:r>
          </a:p>
          <a:p>
            <a:pPr marL="453390" lvl="1" indent="-245808" algn="just">
              <a:buSzPts val="2400"/>
              <a:buFont typeface="Arial"/>
              <a:buChar char="•"/>
              <a:defRPr/>
            </a:pPr>
            <a:endParaRPr lang="fr-FR" dirty="0">
              <a:solidFill>
                <a:prstClr val="black"/>
              </a:solidFill>
              <a:latin typeface="Calibri" charset="0"/>
              <a:ea typeface="Calibri" charset="0"/>
              <a:cs typeface="Calibri" charset="0"/>
              <a:sym typeface="Raleway"/>
            </a:endParaRPr>
          </a:p>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r>
              <a:rPr kumimoji="0" lang="fr-FR"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Méthodologie d’</a:t>
            </a:r>
            <a:r>
              <a:rPr kumimoji="0" lang="fr-FR"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évaluation et de gestion des risques sanitaires </a:t>
            </a:r>
            <a:r>
              <a:rPr kumimoji="0" lang="fr-FR"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liés à la présence potentielle de contaminants dans les sols des micro-fermes urbaines</a:t>
            </a:r>
          </a:p>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endParaRPr kumimoji="0" lang="fr-FR"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endParaRPr>
          </a:p>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r>
              <a:rPr kumimoji="0" lang="fr-FR" b="0" i="0" u="none" strike="noStrike" kern="1200" cap="none" spc="0" normalizeH="0" baseline="0" noProof="0" dirty="0">
                <a:ln>
                  <a:noFill/>
                </a:ln>
                <a:solidFill>
                  <a:prstClr val="black"/>
                </a:solidFill>
                <a:effectLst/>
                <a:uLnTx/>
                <a:uFillTx/>
                <a:latin typeface="Calibri" charset="0"/>
                <a:ea typeface="+mn-ea"/>
                <a:cs typeface="Calibri" charset="0"/>
                <a:sym typeface="Raleway"/>
              </a:rPr>
              <a:t>Soutien du </a:t>
            </a:r>
            <a:r>
              <a:rPr kumimoji="0" lang="fr-FR" b="1" i="0" u="none" strike="noStrike" kern="1200" cap="none" spc="0" normalizeH="0" baseline="0" noProof="0" dirty="0">
                <a:ln>
                  <a:noFill/>
                </a:ln>
                <a:solidFill>
                  <a:prstClr val="black"/>
                </a:solidFill>
                <a:effectLst/>
                <a:uLnTx/>
                <a:uFillTx/>
                <a:latin typeface="Calibri" charset="0"/>
                <a:ea typeface="+mn-ea"/>
                <a:cs typeface="Calibri" charset="0"/>
                <a:sym typeface="Raleway"/>
              </a:rPr>
              <a:t>conseil scientifique </a:t>
            </a:r>
            <a:r>
              <a:rPr kumimoji="0" lang="fr-FR" b="0" i="0" u="none" strike="noStrike" kern="1200" cap="none" spc="0" normalizeH="0" baseline="0" noProof="0" dirty="0">
                <a:ln>
                  <a:noFill/>
                </a:ln>
                <a:solidFill>
                  <a:prstClr val="black"/>
                </a:solidFill>
                <a:effectLst/>
                <a:uLnTx/>
                <a:uFillTx/>
                <a:latin typeface="Calibri" charset="0"/>
                <a:ea typeface="+mn-ea"/>
                <a:cs typeface="Calibri" charset="0"/>
                <a:sym typeface="Raleway"/>
              </a:rPr>
              <a:t>d’AgroParisTech (appel à propositions scientifiques de 2016), de l’INRAE (appel à projets « </a:t>
            </a:r>
            <a:r>
              <a:rPr kumimoji="0" lang="fr-FR" b="0" i="0" u="none" strike="noStrike" kern="1200" cap="none" spc="0" normalizeH="0" baseline="0" noProof="0" dirty="0" err="1">
                <a:ln>
                  <a:noFill/>
                </a:ln>
                <a:solidFill>
                  <a:prstClr val="black"/>
                </a:solidFill>
                <a:effectLst/>
                <a:uLnTx/>
                <a:uFillTx/>
                <a:latin typeface="Calibri" charset="0"/>
                <a:ea typeface="+mn-ea"/>
                <a:cs typeface="Calibri" charset="0"/>
                <a:sym typeface="Raleway"/>
              </a:rPr>
              <a:t>Pré-Maturation</a:t>
            </a:r>
            <a:r>
              <a:rPr kumimoji="0" lang="fr-FR" b="0" i="0" u="none" strike="noStrike" kern="1200" cap="none" spc="0" normalizeH="0" baseline="0" noProof="0" dirty="0">
                <a:ln>
                  <a:noFill/>
                </a:ln>
                <a:solidFill>
                  <a:prstClr val="black"/>
                </a:solidFill>
                <a:effectLst/>
                <a:uLnTx/>
                <a:uFillTx/>
                <a:latin typeface="Calibri" charset="0"/>
                <a:ea typeface="+mn-ea"/>
                <a:cs typeface="Calibri" charset="0"/>
                <a:sym typeface="Raleway"/>
              </a:rPr>
              <a:t> INRA » en 2019), de l’ADEME et de la Région Ile-de-France</a:t>
            </a:r>
          </a:p>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endParaRPr kumimoji="0" lang="fr-FR" b="0" i="0" u="none" strike="noStrike" kern="1200" cap="none" spc="0" normalizeH="0" baseline="0" noProof="0" dirty="0">
              <a:ln>
                <a:noFill/>
              </a:ln>
              <a:solidFill>
                <a:prstClr val="black"/>
              </a:solidFill>
              <a:effectLst/>
              <a:uLnTx/>
              <a:uFillTx/>
              <a:latin typeface="Calibri" charset="0"/>
              <a:ea typeface="+mn-ea"/>
              <a:cs typeface="Calibri" charset="0"/>
              <a:sym typeface="Raleway"/>
            </a:endParaRPr>
          </a:p>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r>
              <a:rPr kumimoji="0" lang="fr-FR"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Déclaration d’invention AgroParisTech/INRAE </a:t>
            </a:r>
            <a:r>
              <a:rPr kumimoji="0" lang="fr-FR" b="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de la méthodologie REFUGE en 2018</a:t>
            </a:r>
          </a:p>
        </p:txBody>
      </p:sp>
      <p:sp>
        <p:nvSpPr>
          <p:cNvPr id="6" name="ZoneTexte 5">
            <a:extLst>
              <a:ext uri="{FF2B5EF4-FFF2-40B4-BE49-F238E27FC236}">
                <a16:creationId xmlns:a16="http://schemas.microsoft.com/office/drawing/2014/main" id="{6E65EB69-820B-9469-B82D-2DFEFC120F2D}"/>
              </a:ext>
            </a:extLst>
          </p:cNvPr>
          <p:cNvSpPr txBox="1"/>
          <p:nvPr/>
        </p:nvSpPr>
        <p:spPr>
          <a:xfrm>
            <a:off x="8605287" y="5316484"/>
            <a:ext cx="317613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Démarche REFUGE en 3 temps (Source : PMS-AU)</a:t>
            </a:r>
          </a:p>
        </p:txBody>
      </p:sp>
      <p:sp>
        <p:nvSpPr>
          <p:cNvPr id="7" name="Google Shape;210;p29">
            <a:extLst>
              <a:ext uri="{FF2B5EF4-FFF2-40B4-BE49-F238E27FC236}">
                <a16:creationId xmlns:a16="http://schemas.microsoft.com/office/drawing/2014/main" id="{689EB64E-99FB-2373-24B0-A474606281B9}"/>
              </a:ext>
            </a:extLst>
          </p:cNvPr>
          <p:cNvSpPr txBox="1"/>
          <p:nvPr/>
        </p:nvSpPr>
        <p:spPr>
          <a:xfrm>
            <a:off x="1775220" y="4868940"/>
            <a:ext cx="9455305" cy="2571378"/>
          </a:xfrm>
          <a:prstGeom prst="rect">
            <a:avLst/>
          </a:prstGeom>
          <a:noFill/>
          <a:ln>
            <a:noFill/>
          </a:ln>
        </p:spPr>
        <p:txBody>
          <a:bodyPr spcFirstLastPara="1" wrap="square" lIns="0" tIns="0" rIns="0" bIns="0" anchor="t" anchorCtr="0">
            <a:noAutofit/>
          </a:bodyPr>
          <a:lstStyle/>
          <a:p>
            <a:pPr marL="453390" marR="0" lvl="1" indent="-245808" algn="just" defTabSz="914400" rtl="0" eaLnBrk="1" fontAlgn="auto" latinLnBrk="0" hangingPunct="1">
              <a:lnSpc>
                <a:spcPct val="100000"/>
              </a:lnSpc>
              <a:spcBef>
                <a:spcPts val="0"/>
              </a:spcBef>
              <a:spcAft>
                <a:spcPts val="0"/>
              </a:spcAft>
              <a:buClrTx/>
              <a:buSzPts val="2400"/>
              <a:buFont typeface="Arial"/>
              <a:buChar char="•"/>
              <a:tabLst/>
              <a:defRPr/>
            </a:pPr>
            <a:endPar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endParaRPr>
          </a:p>
          <a:p>
            <a:pPr marL="207582" marR="0" lvl="1" algn="just" defTabSz="914400" rtl="0" eaLnBrk="1" fontAlgn="auto" latinLnBrk="0" hangingPunct="1">
              <a:lnSpc>
                <a:spcPct val="100000"/>
              </a:lnSpc>
              <a:spcBef>
                <a:spcPts val="0"/>
              </a:spcBef>
              <a:spcAft>
                <a:spcPts val="0"/>
              </a:spcAft>
              <a:buClrTx/>
              <a:buSzPts val="2400"/>
              <a:tabLst/>
              <a:defRPr/>
            </a:pP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Wingdings" panose="05000000000000000000" pitchFamily="2" charset="2"/>
              </a:rPr>
              <a:t> </a:t>
            </a: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rPr>
              <a:t>Publication de </a:t>
            </a:r>
            <a:r>
              <a:rPr kumimoji="0" lang="fr-FR" sz="1600" b="1" i="0" u="none" strike="noStrike" kern="1200" cap="none" spc="0" normalizeH="0" baseline="0" noProof="0" dirty="0">
                <a:ln>
                  <a:noFill/>
                </a:ln>
                <a:solidFill>
                  <a:prstClr val="black"/>
                </a:solidFill>
                <a:effectLst/>
                <a:uLnTx/>
                <a:uFillTx/>
                <a:latin typeface="Calibri" charset="0"/>
                <a:ea typeface="+mn-ea"/>
                <a:cs typeface="Calibri" charset="0"/>
                <a:sym typeface="Raleway"/>
              </a:rPr>
              <a:t>deux outils </a:t>
            </a: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rPr>
              <a:t>: </a:t>
            </a:r>
          </a:p>
          <a:p>
            <a:pPr marL="207582" marR="0" lvl="1" algn="just" defTabSz="914400" rtl="0" eaLnBrk="1" fontAlgn="auto" latinLnBrk="0" hangingPunct="1">
              <a:lnSpc>
                <a:spcPct val="100000"/>
              </a:lnSpc>
              <a:spcBef>
                <a:spcPts val="0"/>
              </a:spcBef>
              <a:spcAft>
                <a:spcPts val="0"/>
              </a:spcAft>
              <a:buClrTx/>
              <a:buSzPts val="2400"/>
              <a:tabLst/>
              <a:defRPr/>
            </a:pPr>
            <a:r>
              <a:rPr lang="fr-FR" sz="1600" dirty="0">
                <a:solidFill>
                  <a:prstClr val="black"/>
                </a:solidFill>
                <a:latin typeface="Calibri" charset="0"/>
                <a:cs typeface="Calibri" charset="0"/>
                <a:sym typeface="Raleway"/>
              </a:rPr>
              <a:t>	- </a:t>
            </a: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rPr>
              <a:t>le guide REFUGE</a:t>
            </a:r>
            <a:r>
              <a:rPr kumimoji="0" lang="fr-FR" sz="1600" b="0" i="0" u="none" strike="noStrike" kern="1200" cap="none" spc="0" normalizeH="0" baseline="30000" noProof="0" dirty="0">
                <a:ln>
                  <a:noFill/>
                </a:ln>
                <a:solidFill>
                  <a:prstClr val="black"/>
                </a:solidFill>
                <a:effectLst/>
                <a:uLnTx/>
                <a:uFillTx/>
                <a:latin typeface="Calibri" charset="0"/>
                <a:ea typeface="+mn-ea"/>
                <a:cs typeface="Calibri" charset="0"/>
                <a:sym typeface="Raleway"/>
              </a:rPr>
              <a:t>1</a:t>
            </a: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rPr>
              <a:t> </a:t>
            </a:r>
            <a:endParaRPr lang="fr-FR" sz="1600" dirty="0">
              <a:solidFill>
                <a:prstClr val="black"/>
              </a:solidFill>
              <a:latin typeface="Calibri" charset="0"/>
              <a:cs typeface="Calibri" charset="0"/>
              <a:sym typeface="Raleway"/>
            </a:endParaRPr>
          </a:p>
          <a:p>
            <a:pPr marL="207582" marR="0" lvl="1" algn="just" defTabSz="914400" rtl="0" eaLnBrk="1" fontAlgn="auto" latinLnBrk="0" hangingPunct="1">
              <a:lnSpc>
                <a:spcPct val="100000"/>
              </a:lnSpc>
              <a:spcBef>
                <a:spcPts val="0"/>
              </a:spcBef>
              <a:spcAft>
                <a:spcPts val="0"/>
              </a:spcAft>
              <a:buClrTx/>
              <a:buSzPts val="2400"/>
              <a:tabLst/>
              <a:defRPr/>
            </a:pPr>
            <a:r>
              <a:rPr kumimoji="0" lang="fr-FR" sz="1600" b="0" i="0" u="none" strike="noStrike" kern="1200" cap="none" spc="0" normalizeH="0" baseline="0" noProof="0" dirty="0">
                <a:ln>
                  <a:noFill/>
                </a:ln>
                <a:solidFill>
                  <a:prstClr val="black"/>
                </a:solidFill>
                <a:effectLst/>
                <a:uLnTx/>
                <a:uFillTx/>
                <a:latin typeface="Calibri" charset="0"/>
                <a:ea typeface="+mn-ea"/>
                <a:cs typeface="Calibri" charset="0"/>
                <a:sym typeface="Raleway"/>
              </a:rPr>
              <a:t>	- le PMS</a:t>
            </a:r>
            <a:r>
              <a:rPr kumimoji="0" lang="fr-FR" sz="1600" b="0" i="0" u="none" strike="noStrike" kern="1200" cap="none" spc="0" normalizeH="0" baseline="30000" noProof="0" dirty="0">
                <a:ln>
                  <a:noFill/>
                </a:ln>
                <a:solidFill>
                  <a:prstClr val="black"/>
                </a:solidFill>
                <a:effectLst/>
                <a:uLnTx/>
                <a:uFillTx/>
                <a:latin typeface="Calibri" charset="0"/>
                <a:ea typeface="+mn-ea"/>
                <a:cs typeface="Calibri" charset="0"/>
                <a:sym typeface="Raleway"/>
              </a:rPr>
              <a:t>2</a:t>
            </a:r>
          </a:p>
          <a:p>
            <a:pPr marL="207582" marR="0" lvl="1" algn="just" defTabSz="914400" rtl="0" eaLnBrk="1" fontAlgn="auto" latinLnBrk="0" hangingPunct="1">
              <a:lnSpc>
                <a:spcPct val="100000"/>
              </a:lnSpc>
              <a:spcBef>
                <a:spcPts val="0"/>
              </a:spcBef>
              <a:spcAft>
                <a:spcPts val="0"/>
              </a:spcAft>
              <a:buClrTx/>
              <a:buSzPts val="2400"/>
              <a:tabLst/>
              <a:defRPr/>
            </a:pPr>
            <a:r>
              <a:rPr kumimoji="0" lang="fr-FR"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      </a:t>
            </a:r>
            <a:r>
              <a:rPr lang="fr-FR" sz="1600" dirty="0">
                <a:solidFill>
                  <a:prstClr val="black"/>
                </a:solidFill>
                <a:latin typeface="Calibri" charset="0"/>
                <a:ea typeface="Calibri" charset="0"/>
                <a:cs typeface="Calibri" charset="0"/>
                <a:sym typeface="Raleway"/>
              </a:rPr>
              <a:t>de</a:t>
            </a:r>
            <a:r>
              <a:rPr lang="fr-FR" sz="1600" b="1" dirty="0">
                <a:solidFill>
                  <a:prstClr val="black"/>
                </a:solidFill>
                <a:latin typeface="Calibri" charset="0"/>
                <a:ea typeface="Calibri" charset="0"/>
                <a:cs typeface="Calibri" charset="0"/>
                <a:sym typeface="Raleway"/>
              </a:rPr>
              <a:t> </a:t>
            </a:r>
            <a:r>
              <a:rPr kumimoji="0" lang="fr-FR"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deux articles scientifiques</a:t>
            </a:r>
          </a:p>
          <a:p>
            <a:pPr marL="207582" marR="0" lvl="1" algn="just" defTabSz="914400" rtl="0" eaLnBrk="1" fontAlgn="auto" latinLnBrk="0" hangingPunct="1">
              <a:lnSpc>
                <a:spcPct val="100000"/>
              </a:lnSpc>
              <a:spcBef>
                <a:spcPts val="0"/>
              </a:spcBef>
              <a:spcAft>
                <a:spcPts val="0"/>
              </a:spcAft>
              <a:buClrTx/>
              <a:buSzPts val="2400"/>
              <a:tabLst/>
              <a:defRPr/>
            </a:pPr>
            <a:endParaRPr lang="fr-FR" sz="1600" b="1" dirty="0">
              <a:solidFill>
                <a:prstClr val="black"/>
              </a:solidFill>
              <a:latin typeface="Calibri" charset="0"/>
              <a:ea typeface="Calibri" charset="0"/>
              <a:cs typeface="Calibri" charset="0"/>
              <a:sym typeface="Raleway"/>
            </a:endParaRPr>
          </a:p>
          <a:p>
            <a:pPr marL="207582" marR="0" lvl="1" algn="just" defTabSz="914400" rtl="0" eaLnBrk="1" fontAlgn="auto" latinLnBrk="0" hangingPunct="1">
              <a:lnSpc>
                <a:spcPct val="100000"/>
              </a:lnSpc>
              <a:spcBef>
                <a:spcPts val="0"/>
              </a:spcBef>
              <a:spcAft>
                <a:spcPts val="0"/>
              </a:spcAft>
              <a:buClrTx/>
              <a:buSzPts val="2400"/>
              <a:tabLst/>
              <a:defRPr/>
            </a:pPr>
            <a:endParaRPr lang="fr-FR" sz="1600" b="1" dirty="0">
              <a:solidFill>
                <a:prstClr val="black"/>
              </a:solidFill>
              <a:latin typeface="Calibri" charset="0"/>
              <a:ea typeface="Calibri" charset="0"/>
              <a:cs typeface="Calibri" charset="0"/>
              <a:sym typeface="Raleway"/>
            </a:endParaRPr>
          </a:p>
          <a:p>
            <a:pPr marL="207582" marR="0" lvl="1" algn="just" defTabSz="914400" rtl="0" eaLnBrk="1" fontAlgn="auto" latinLnBrk="0" hangingPunct="1">
              <a:lnSpc>
                <a:spcPct val="100000"/>
              </a:lnSpc>
              <a:spcBef>
                <a:spcPts val="0"/>
              </a:spcBef>
              <a:spcAft>
                <a:spcPts val="0"/>
              </a:spcAft>
              <a:buClrTx/>
              <a:buSzPts val="2400"/>
              <a:tabLst/>
              <a:defRPr/>
            </a:pPr>
            <a:r>
              <a:rPr kumimoji="0" lang="fr-FR"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Wingdings" panose="05000000000000000000" pitchFamily="2" charset="2"/>
              </a:rPr>
              <a:t>	</a:t>
            </a:r>
            <a:r>
              <a:rPr kumimoji="0" lang="fr-FR"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 </a:t>
            </a:r>
            <a:r>
              <a:rPr kumimoji="0" lang="fr-FR" sz="1600"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rPr>
              <a:t>Réalisation d’</a:t>
            </a:r>
            <a:r>
              <a:rPr lang="fr-FR" sz="1600" dirty="0">
                <a:solidFill>
                  <a:prstClr val="black"/>
                </a:solidFill>
                <a:latin typeface="Calibri" charset="0"/>
                <a:ea typeface="Calibri" charset="0"/>
                <a:cs typeface="Calibri" charset="0"/>
                <a:sym typeface="Raleway"/>
              </a:rPr>
              <a:t>une </a:t>
            </a:r>
            <a:r>
              <a:rPr lang="fr-FR" sz="1600" b="1" dirty="0">
                <a:solidFill>
                  <a:prstClr val="black"/>
                </a:solidFill>
                <a:latin typeface="Calibri" charset="0"/>
                <a:ea typeface="Calibri" charset="0"/>
                <a:cs typeface="Calibri" charset="0"/>
                <a:sym typeface="Raleway"/>
              </a:rPr>
              <a:t>thèse en VAE </a:t>
            </a:r>
            <a:r>
              <a:rPr lang="fr-FR" sz="1600" dirty="0">
                <a:solidFill>
                  <a:prstClr val="black"/>
                </a:solidFill>
                <a:latin typeface="Calibri" charset="0"/>
                <a:ea typeface="Calibri" charset="0"/>
                <a:cs typeface="Calibri" charset="0"/>
                <a:sym typeface="Raleway"/>
              </a:rPr>
              <a:t>(soutenue en 2023)</a:t>
            </a:r>
            <a:r>
              <a:rPr lang="fr-FR" sz="1600" b="1" dirty="0">
                <a:solidFill>
                  <a:prstClr val="black"/>
                </a:solidFill>
                <a:latin typeface="Calibri" charset="0"/>
                <a:ea typeface="Calibri" charset="0"/>
                <a:cs typeface="Calibri" charset="0"/>
                <a:sym typeface="Raleway"/>
              </a:rPr>
              <a:t> </a:t>
            </a:r>
            <a:endParaRPr kumimoji="0" lang="fr-FR" sz="1600" b="1" i="0" u="none" strike="noStrike" kern="1200" cap="none" spc="0" normalizeH="0" baseline="0" noProof="0" dirty="0">
              <a:ln>
                <a:noFill/>
              </a:ln>
              <a:solidFill>
                <a:prstClr val="black"/>
              </a:solidFill>
              <a:effectLst/>
              <a:uLnTx/>
              <a:uFillTx/>
              <a:latin typeface="Calibri" charset="0"/>
              <a:ea typeface="Calibri" charset="0"/>
              <a:cs typeface="Calibri" charset="0"/>
              <a:sym typeface="Raleway"/>
            </a:endParaRPr>
          </a:p>
        </p:txBody>
      </p:sp>
      <p:pic>
        <p:nvPicPr>
          <p:cNvPr id="9" name="Image 8">
            <a:extLst>
              <a:ext uri="{FF2B5EF4-FFF2-40B4-BE49-F238E27FC236}">
                <a16:creationId xmlns:a16="http://schemas.microsoft.com/office/drawing/2014/main" id="{76F2AD99-B8D3-A64A-379F-A3018C907895}"/>
              </a:ext>
            </a:extLst>
          </p:cNvPr>
          <p:cNvPicPr>
            <a:picLocks noChangeAspect="1"/>
          </p:cNvPicPr>
          <p:nvPr/>
        </p:nvPicPr>
        <p:blipFill>
          <a:blip r:embed="rId5"/>
          <a:stretch>
            <a:fillRect/>
          </a:stretch>
        </p:blipFill>
        <p:spPr>
          <a:xfrm>
            <a:off x="9781823" y="504950"/>
            <a:ext cx="2331685" cy="568548"/>
          </a:xfrm>
          <a:prstGeom prst="rect">
            <a:avLst/>
          </a:prstGeom>
        </p:spPr>
      </p:pic>
      <p:pic>
        <p:nvPicPr>
          <p:cNvPr id="11" name="Google Shape;172;p25">
            <a:extLst>
              <a:ext uri="{FF2B5EF4-FFF2-40B4-BE49-F238E27FC236}">
                <a16:creationId xmlns:a16="http://schemas.microsoft.com/office/drawing/2014/main" id="{B64B2808-808F-8E83-38D9-6C6EF11970E3}"/>
              </a:ext>
            </a:extLst>
          </p:cNvPr>
          <p:cNvPicPr preferRelativeResize="0"/>
          <p:nvPr/>
        </p:nvPicPr>
        <p:blipFill>
          <a:blip r:embed="rId6">
            <a:alphaModFix/>
          </a:blip>
          <a:stretch>
            <a:fillRect/>
          </a:stretch>
        </p:blipFill>
        <p:spPr>
          <a:xfrm>
            <a:off x="10562502" y="148679"/>
            <a:ext cx="1242715" cy="330627"/>
          </a:xfrm>
          <a:prstGeom prst="rect">
            <a:avLst/>
          </a:prstGeom>
          <a:noFill/>
          <a:ln>
            <a:noFill/>
          </a:ln>
        </p:spPr>
      </p:pic>
      <p:sp>
        <p:nvSpPr>
          <p:cNvPr id="5" name="ZoneTexte 4">
            <a:extLst>
              <a:ext uri="{FF2B5EF4-FFF2-40B4-BE49-F238E27FC236}">
                <a16:creationId xmlns:a16="http://schemas.microsoft.com/office/drawing/2014/main" id="{3716C30F-0B02-83C3-BDBD-A386F3E6205A}"/>
              </a:ext>
            </a:extLst>
          </p:cNvPr>
          <p:cNvSpPr txBox="1"/>
          <p:nvPr/>
        </p:nvSpPr>
        <p:spPr>
          <a:xfrm>
            <a:off x="250877" y="509809"/>
            <a:ext cx="930909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288E9C"/>
                </a:solidFill>
                <a:effectLst/>
                <a:uLnTx/>
                <a:uFillTx/>
                <a:latin typeface="Calibri" panose="020F0502020204030204"/>
                <a:ea typeface="+mn-ea"/>
                <a:cs typeface="+mn-cs"/>
              </a:rPr>
              <a:t>REFUGE : Risques en Fermes Urbaines – Gestion et Evaluation </a:t>
            </a:r>
            <a:endParaRPr kumimoji="0" lang="fr-FR" sz="2800" b="0" i="0" u="none" strike="noStrike" kern="1200" cap="none" spc="0" normalizeH="0" baseline="0" noProof="0" dirty="0">
              <a:ln>
                <a:noFill/>
              </a:ln>
              <a:solidFill>
                <a:srgbClr val="288E9C"/>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7E472DCD-4A3A-8D99-9927-3743D033F849}"/>
              </a:ext>
            </a:extLst>
          </p:cNvPr>
          <p:cNvSpPr txBox="1"/>
          <p:nvPr/>
        </p:nvSpPr>
        <p:spPr>
          <a:xfrm>
            <a:off x="6918510" y="6477578"/>
            <a:ext cx="5232312" cy="57708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1 : https://www.inrae.fr/sites/default/files/guide_refuge.pdf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2 : https://www.inrae.fr/sites/default/files/plan_de_maitrise_sanitaire.pdf</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Image 9">
            <a:extLst>
              <a:ext uri="{FF2B5EF4-FFF2-40B4-BE49-F238E27FC236}">
                <a16:creationId xmlns:a16="http://schemas.microsoft.com/office/drawing/2014/main" id="{FB7460A9-8D7F-9986-F608-61EA6A0073E0}"/>
              </a:ext>
            </a:extLst>
          </p:cNvPr>
          <p:cNvPicPr>
            <a:picLocks noChangeAspect="1"/>
          </p:cNvPicPr>
          <p:nvPr/>
        </p:nvPicPr>
        <p:blipFill>
          <a:blip r:embed="rId7"/>
          <a:stretch>
            <a:fillRect/>
          </a:stretch>
        </p:blipFill>
        <p:spPr>
          <a:xfrm>
            <a:off x="4875430" y="4885945"/>
            <a:ext cx="1121761" cy="1591194"/>
          </a:xfrm>
          <a:prstGeom prst="rect">
            <a:avLst/>
          </a:prstGeom>
        </p:spPr>
      </p:pic>
      <p:pic>
        <p:nvPicPr>
          <p:cNvPr id="12" name="Image 11">
            <a:extLst>
              <a:ext uri="{FF2B5EF4-FFF2-40B4-BE49-F238E27FC236}">
                <a16:creationId xmlns:a16="http://schemas.microsoft.com/office/drawing/2014/main" id="{494644FF-8438-7B6D-9043-F694A750EE4C}"/>
              </a:ext>
            </a:extLst>
          </p:cNvPr>
          <p:cNvPicPr>
            <a:picLocks noChangeAspect="1"/>
          </p:cNvPicPr>
          <p:nvPr/>
        </p:nvPicPr>
        <p:blipFill>
          <a:blip r:embed="rId8"/>
          <a:stretch>
            <a:fillRect/>
          </a:stretch>
        </p:blipFill>
        <p:spPr>
          <a:xfrm>
            <a:off x="6096000" y="4874948"/>
            <a:ext cx="1127858" cy="1597290"/>
          </a:xfrm>
          <a:prstGeom prst="rect">
            <a:avLst/>
          </a:prstGeom>
        </p:spPr>
      </p:pic>
      <p:sp>
        <p:nvSpPr>
          <p:cNvPr id="14" name="ZoneTexte 13">
            <a:extLst>
              <a:ext uri="{FF2B5EF4-FFF2-40B4-BE49-F238E27FC236}">
                <a16:creationId xmlns:a16="http://schemas.microsoft.com/office/drawing/2014/main" id="{019BBB64-351C-4AC4-177E-6F1263EC1425}"/>
              </a:ext>
            </a:extLst>
          </p:cNvPr>
          <p:cNvSpPr txBox="1"/>
          <p:nvPr/>
        </p:nvSpPr>
        <p:spPr>
          <a:xfrm>
            <a:off x="2718881" y="6023020"/>
            <a:ext cx="6134100" cy="449226"/>
          </a:xfrm>
          <a:prstGeom prst="rect">
            <a:avLst/>
          </a:prstGeom>
          <a:noFill/>
        </p:spPr>
        <p:txBody>
          <a:bodyPr wrap="square">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en-US" sz="1050" b="0" i="0" u="sng" strike="noStrike" kern="1200" cap="none" spc="-1" normalizeH="0" baseline="0" noProof="0" dirty="0">
                <a:ln>
                  <a:noFill/>
                </a:ln>
                <a:solidFill>
                  <a:srgbClr val="595959"/>
                </a:solidFill>
                <a:effectLst/>
                <a:uLnTx/>
                <a:uFillTx/>
                <a:latin typeface="Calibri"/>
                <a:ea typeface="Times New Roman"/>
                <a:hlinkClick r:id="rId9"/>
              </a:rPr>
              <a:t>10.4236/as.2019.103029</a:t>
            </a:r>
            <a:endParaRPr kumimoji="0" lang="en-US" sz="1050" b="0" i="0" u="sng" strike="noStrike" kern="1200" cap="none" spc="-1" normalizeH="0" baseline="0" noProof="0" dirty="0">
              <a:ln>
                <a:noFill/>
              </a:ln>
              <a:solidFill>
                <a:srgbClr val="595959"/>
              </a:solidFill>
              <a:effectLst/>
              <a:uLnTx/>
              <a:uFillTx/>
              <a:latin typeface="Calibri"/>
              <a:ea typeface="Times New Roman"/>
            </a:endParaRPr>
          </a:p>
          <a:p>
            <a:pPr marL="0" marR="0" lvl="0" indent="0" algn="just" defTabSz="914400" rtl="0" eaLnBrk="1" fontAlgn="auto" latinLnBrk="0" hangingPunct="1">
              <a:lnSpc>
                <a:spcPct val="114000"/>
              </a:lnSpc>
              <a:spcBef>
                <a:spcPts val="0"/>
              </a:spcBef>
              <a:spcAft>
                <a:spcPts val="0"/>
              </a:spcAft>
              <a:buClrTx/>
              <a:buSzTx/>
              <a:buFontTx/>
              <a:buNone/>
              <a:tabLst/>
              <a:defRPr/>
            </a:pPr>
            <a:r>
              <a:rPr kumimoji="0" lang="fr-FR" sz="1050" b="0" i="0" u="none" strike="noStrike" kern="1200" cap="none" spc="0" normalizeH="0" baseline="0" noProof="0" dirty="0">
                <a:ln>
                  <a:noFill/>
                </a:ln>
                <a:solidFill>
                  <a:srgbClr val="282828"/>
                </a:solidFill>
                <a:effectLst/>
                <a:uLnTx/>
                <a:uFillTx/>
                <a:latin typeface="MuseoSans"/>
                <a:hlinkClick r:id="rId10"/>
              </a:rPr>
              <a:t>10.3389/fsoil.2023.1163356</a:t>
            </a:r>
            <a:r>
              <a:rPr kumimoji="0" lang="en-US" sz="1050" b="0" i="0" u="none" strike="noStrike" kern="1200" cap="none" spc="-1" normalizeH="0" baseline="0" noProof="0" dirty="0">
                <a:ln>
                  <a:noFill/>
                </a:ln>
                <a:solidFill>
                  <a:srgbClr val="595959"/>
                </a:solidFill>
                <a:effectLst/>
                <a:uLnTx/>
                <a:uFillTx/>
                <a:latin typeface="Calibri"/>
                <a:ea typeface="Times New Roman"/>
              </a:rPr>
              <a:t> </a:t>
            </a:r>
            <a:endParaRPr kumimoji="0" lang="fr-FR" sz="1050" b="0"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4935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1000"/>
          </a:stretch>
        </a:blip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B2749D-CDA1-86F1-0779-801EDCFB116F}"/>
              </a:ext>
            </a:extLst>
          </p:cNvPr>
          <p:cNvPicPr>
            <a:picLocks noChangeAspect="1"/>
          </p:cNvPicPr>
          <p:nvPr/>
        </p:nvPicPr>
        <p:blipFill>
          <a:blip r:embed="rId4">
            <a:grayscl/>
          </a:blip>
          <a:stretch>
            <a:fillRect/>
          </a:stretch>
        </p:blipFill>
        <p:spPr>
          <a:xfrm>
            <a:off x="10278168" y="2715508"/>
            <a:ext cx="1105125" cy="1368250"/>
          </a:xfrm>
          <a:prstGeom prst="roundRect">
            <a:avLst>
              <a:gd name="adj" fmla="val 8594"/>
            </a:avLst>
          </a:prstGeom>
          <a:solidFill>
            <a:srgbClr val="FFFFFF">
              <a:shade val="85000"/>
            </a:srgbClr>
          </a:solidFill>
          <a:ln>
            <a:noFill/>
          </a:ln>
          <a:effectLst/>
        </p:spPr>
      </p:pic>
      <p:sp>
        <p:nvSpPr>
          <p:cNvPr id="17" name="Google Shape;143;p26">
            <a:extLst>
              <a:ext uri="{FF2B5EF4-FFF2-40B4-BE49-F238E27FC236}">
                <a16:creationId xmlns:a16="http://schemas.microsoft.com/office/drawing/2014/main" id="{F77EB940-291D-8D88-BD80-550CD29809E8}"/>
              </a:ext>
            </a:extLst>
          </p:cNvPr>
          <p:cNvSpPr txBox="1"/>
          <p:nvPr/>
        </p:nvSpPr>
        <p:spPr>
          <a:xfrm>
            <a:off x="1223244" y="4053329"/>
            <a:ext cx="1497117" cy="594351"/>
          </a:xfrm>
          <a:prstGeom prst="rect">
            <a:avLst/>
          </a:prstGeom>
          <a:noFill/>
          <a:ln>
            <a:noFill/>
          </a:ln>
        </p:spPr>
        <p:txBody>
          <a:bodyPr spcFirstLastPara="1" wrap="square" lIns="91425" tIns="91425" rIns="91425" bIns="91425" anchor="t" anchorCtr="0">
            <a:no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Christine AUBRY</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Chargée de mission INRAE, Professeure consultante AgroParisTech</a:t>
            </a:r>
            <a:endParaRPr kumimoji="0"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8" name="Image 17">
            <a:extLst>
              <a:ext uri="{FF2B5EF4-FFF2-40B4-BE49-F238E27FC236}">
                <a16:creationId xmlns:a16="http://schemas.microsoft.com/office/drawing/2014/main" id="{64DA1055-1326-E783-E22B-1FDD80617001}"/>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Lst>
          </a:blip>
          <a:srcRect l="9030" r="9030"/>
          <a:stretch/>
        </p:blipFill>
        <p:spPr>
          <a:xfrm>
            <a:off x="3301033" y="2753267"/>
            <a:ext cx="1105125" cy="1368250"/>
          </a:xfrm>
          <a:prstGeom prst="roundRect">
            <a:avLst>
              <a:gd name="adj" fmla="val 8594"/>
            </a:avLst>
          </a:prstGeom>
          <a:solidFill>
            <a:srgbClr val="FFFFFF">
              <a:shade val="85000"/>
            </a:srgbClr>
          </a:solidFill>
          <a:ln>
            <a:noFill/>
          </a:ln>
          <a:effectLst/>
        </p:spPr>
      </p:pic>
      <p:sp>
        <p:nvSpPr>
          <p:cNvPr id="20" name="ZoneTexte 19">
            <a:extLst>
              <a:ext uri="{FF2B5EF4-FFF2-40B4-BE49-F238E27FC236}">
                <a16:creationId xmlns:a16="http://schemas.microsoft.com/office/drawing/2014/main" id="{2A7CF5A9-9CDA-492C-4585-0388F24279EB}"/>
              </a:ext>
            </a:extLst>
          </p:cNvPr>
          <p:cNvSpPr txBox="1"/>
          <p:nvPr/>
        </p:nvSpPr>
        <p:spPr>
          <a:xfrm>
            <a:off x="599069" y="2341550"/>
            <a:ext cx="284885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Responsable scientifique</a:t>
            </a:r>
          </a:p>
        </p:txBody>
      </p:sp>
      <p:sp>
        <p:nvSpPr>
          <p:cNvPr id="21" name="ZoneTexte 20">
            <a:extLst>
              <a:ext uri="{FF2B5EF4-FFF2-40B4-BE49-F238E27FC236}">
                <a16:creationId xmlns:a16="http://schemas.microsoft.com/office/drawing/2014/main" id="{79995A42-C339-D7B6-E7D2-FC2724C1AC52}"/>
              </a:ext>
            </a:extLst>
          </p:cNvPr>
          <p:cNvSpPr txBox="1"/>
          <p:nvPr/>
        </p:nvSpPr>
        <p:spPr>
          <a:xfrm>
            <a:off x="3178008" y="2343154"/>
            <a:ext cx="145745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Coordinatrice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srgbClr val="6B9917"/>
              </a:solidFill>
              <a:effectLst/>
              <a:uLnTx/>
              <a:uFillTx/>
              <a:latin typeface="Calibri" panose="020F0502020204030204"/>
              <a:ea typeface="+mn-ea"/>
              <a:cs typeface="+mn-cs"/>
            </a:endParaRPr>
          </a:p>
        </p:txBody>
      </p:sp>
      <p:sp>
        <p:nvSpPr>
          <p:cNvPr id="27" name="Google Shape;143;p26">
            <a:extLst>
              <a:ext uri="{FF2B5EF4-FFF2-40B4-BE49-F238E27FC236}">
                <a16:creationId xmlns:a16="http://schemas.microsoft.com/office/drawing/2014/main" id="{8CADEE20-C366-6FEE-BD0F-83AD55C71EA8}"/>
              </a:ext>
            </a:extLst>
          </p:cNvPr>
          <p:cNvSpPr txBox="1"/>
          <p:nvPr/>
        </p:nvSpPr>
        <p:spPr>
          <a:xfrm>
            <a:off x="3013515" y="4090479"/>
            <a:ext cx="1589675" cy="594351"/>
          </a:xfrm>
          <a:prstGeom prst="rect">
            <a:avLst/>
          </a:prstGeom>
          <a:noFill/>
          <a:ln>
            <a:noFill/>
          </a:ln>
        </p:spPr>
        <p:txBody>
          <a:bodyPr spcFirstLastPara="1" wrap="square" lIns="91425" tIns="91425" rIns="91425" bIns="91425" anchor="t" anchorCtr="0">
            <a:no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Anne Barbillon</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Ingénieure agronome Docteure en Sciences de l’Environnement,</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AgroPariTech Innovation</a:t>
            </a:r>
            <a:endParaRPr kumimoji="0"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Google Shape;143;p26">
            <a:extLst>
              <a:ext uri="{FF2B5EF4-FFF2-40B4-BE49-F238E27FC236}">
                <a16:creationId xmlns:a16="http://schemas.microsoft.com/office/drawing/2014/main" id="{6A3F2A68-6114-6045-36BE-556A392CA16E}"/>
              </a:ext>
            </a:extLst>
          </p:cNvPr>
          <p:cNvSpPr txBox="1"/>
          <p:nvPr/>
        </p:nvSpPr>
        <p:spPr>
          <a:xfrm>
            <a:off x="9765834" y="4087556"/>
            <a:ext cx="1971520" cy="594351"/>
          </a:xfrm>
          <a:prstGeom prst="rect">
            <a:avLst/>
          </a:prstGeom>
          <a:noFill/>
          <a:ln>
            <a:noFill/>
          </a:ln>
        </p:spPr>
        <p:txBody>
          <a:bodyPr spcFirstLastPara="1" wrap="square" lIns="91425" tIns="91425" rIns="91425" bIns="91425" anchor="t" anchorCtr="0">
            <a:no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Florian Meyer</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Diplômé en toxicologie de l’Environnement,</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Bénévole,</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AgroParisTech Innovation </a:t>
            </a:r>
            <a:endParaRPr kumimoji="0"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1" name="Image 30">
            <a:extLst>
              <a:ext uri="{FF2B5EF4-FFF2-40B4-BE49-F238E27FC236}">
                <a16:creationId xmlns:a16="http://schemas.microsoft.com/office/drawing/2014/main" id="{DE3F068D-9E53-BABA-9503-1025BEDAA6C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0545" r="10545"/>
          <a:stretch/>
        </p:blipFill>
        <p:spPr>
          <a:xfrm>
            <a:off x="5076897" y="2705606"/>
            <a:ext cx="1105125" cy="1400467"/>
          </a:xfrm>
          <a:prstGeom prst="roundRect">
            <a:avLst>
              <a:gd name="adj" fmla="val 8594"/>
            </a:avLst>
          </a:prstGeom>
          <a:solidFill>
            <a:srgbClr val="FFFFFF">
              <a:shade val="85000"/>
            </a:srgbClr>
          </a:solidFill>
          <a:ln>
            <a:noFill/>
          </a:ln>
          <a:effectLst/>
        </p:spPr>
      </p:pic>
      <p:sp>
        <p:nvSpPr>
          <p:cNvPr id="32" name="Google Shape;143;p26">
            <a:extLst>
              <a:ext uri="{FF2B5EF4-FFF2-40B4-BE49-F238E27FC236}">
                <a16:creationId xmlns:a16="http://schemas.microsoft.com/office/drawing/2014/main" id="{1296C60D-5138-7926-ECA0-5FC1B7D281F9}"/>
              </a:ext>
            </a:extLst>
          </p:cNvPr>
          <p:cNvSpPr txBox="1"/>
          <p:nvPr/>
        </p:nvSpPr>
        <p:spPr>
          <a:xfrm>
            <a:off x="4567614" y="4064799"/>
            <a:ext cx="2096984" cy="654988"/>
          </a:xfrm>
          <a:prstGeom prst="rect">
            <a:avLst/>
          </a:prstGeom>
          <a:noFill/>
          <a:ln>
            <a:noFill/>
          </a:ln>
        </p:spPr>
        <p:txBody>
          <a:bodyPr spcFirstLastPara="1" wrap="square" lIns="91425" tIns="91425" rIns="91425" bIns="91425" anchor="t" anchorCtr="0">
            <a:no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Omar Belhadji</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Diplômé en dépollution et Ingénierie Biologique de l’Environnement,</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it"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AgroParisTech Innovation</a:t>
            </a:r>
            <a:endParaRPr kumimoji="0"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3" name="Image 32">
            <a:extLst>
              <a:ext uri="{FF2B5EF4-FFF2-40B4-BE49-F238E27FC236}">
                <a16:creationId xmlns:a16="http://schemas.microsoft.com/office/drawing/2014/main" id="{23982CB2-2CA4-8762-1FD4-262CC165534A}"/>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Lst>
          </a:blip>
          <a:srcRect l="7920" t="-800" b="800"/>
          <a:stretch/>
        </p:blipFill>
        <p:spPr>
          <a:xfrm>
            <a:off x="1387132" y="2753267"/>
            <a:ext cx="1169339" cy="1269915"/>
          </a:xfrm>
          <a:prstGeom prst="roundRect">
            <a:avLst>
              <a:gd name="adj" fmla="val 8594"/>
            </a:avLst>
          </a:prstGeom>
          <a:solidFill>
            <a:srgbClr val="FFFFFF">
              <a:shade val="85000"/>
            </a:srgbClr>
          </a:solidFill>
          <a:ln>
            <a:noFill/>
          </a:ln>
          <a:effectLst/>
        </p:spPr>
      </p:pic>
      <p:sp>
        <p:nvSpPr>
          <p:cNvPr id="36" name="Espace réservé du numéro de diapositive 6">
            <a:extLst>
              <a:ext uri="{FF2B5EF4-FFF2-40B4-BE49-F238E27FC236}">
                <a16:creationId xmlns:a16="http://schemas.microsoft.com/office/drawing/2014/main" id="{9D3ECD31-E096-60AB-A234-740467665902}"/>
              </a:ext>
            </a:extLst>
          </p:cNvPr>
          <p:cNvSpPr>
            <a:spLocks noGrp="1"/>
          </p:cNvSpPr>
          <p:nvPr>
            <p:ph type="sldNum" sz="quarter" idx="12"/>
          </p:nvPr>
        </p:nvSpPr>
        <p:spPr>
          <a:xfrm>
            <a:off x="944415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6BEBAC90-7DA9-56FA-03DF-6E3955F39DDB}"/>
              </a:ext>
            </a:extLst>
          </p:cNvPr>
          <p:cNvSpPr txBox="1"/>
          <p:nvPr/>
        </p:nvSpPr>
        <p:spPr>
          <a:xfrm>
            <a:off x="6410604" y="4130608"/>
            <a:ext cx="1831035" cy="1169551"/>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Léa </a:t>
            </a:r>
            <a:r>
              <a:rPr kumimoji="0" lang="fr-FR" sz="1000" b="1"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Cochard</a:t>
            </a:r>
            <a:endParaRPr kumimoji="0" lang="fr-FR"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endParaRP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Ingénieure agronome, spécialisée en Sites et Sols Pollués, </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AgroParisTech Innovation </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endPar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endParaRP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endPar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endParaRPr>
          </a:p>
        </p:txBody>
      </p:sp>
      <p:sp>
        <p:nvSpPr>
          <p:cNvPr id="41" name="ZoneTexte 40">
            <a:extLst>
              <a:ext uri="{FF2B5EF4-FFF2-40B4-BE49-F238E27FC236}">
                <a16:creationId xmlns:a16="http://schemas.microsoft.com/office/drawing/2014/main" id="{B2B3E7A5-60F7-F7E5-EB6F-6E9EA5CA00FA}"/>
              </a:ext>
            </a:extLst>
          </p:cNvPr>
          <p:cNvSpPr txBox="1"/>
          <p:nvPr/>
        </p:nvSpPr>
        <p:spPr>
          <a:xfrm>
            <a:off x="0" y="62359"/>
            <a:ext cx="5535659"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87F87"/>
                </a:solidFill>
                <a:effectLst/>
                <a:uLnTx/>
                <a:uFillTx/>
                <a:latin typeface="Calibri" panose="020F0502020204030204"/>
                <a:ea typeface="+mn-ea"/>
                <a:cs typeface="+mn-cs"/>
              </a:rPr>
              <a:t>II. L’équipe SecurAgri aujourd’hui</a:t>
            </a:r>
          </a:p>
        </p:txBody>
      </p:sp>
      <p:pic>
        <p:nvPicPr>
          <p:cNvPr id="4" name="Image 3">
            <a:extLst>
              <a:ext uri="{FF2B5EF4-FFF2-40B4-BE49-F238E27FC236}">
                <a16:creationId xmlns:a16="http://schemas.microsoft.com/office/drawing/2014/main" id="{4E46986E-DD7A-139D-3D5E-F3B5C82E78C8}"/>
              </a:ext>
            </a:extLst>
          </p:cNvPr>
          <p:cNvPicPr>
            <a:picLocks noChangeAspect="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Lst>
          </a:blip>
          <a:srcRect l="20499" t="8829" r="21085" b="14348"/>
          <a:stretch/>
        </p:blipFill>
        <p:spPr>
          <a:xfrm>
            <a:off x="6773560" y="2697290"/>
            <a:ext cx="1105125" cy="1453350"/>
          </a:xfrm>
          <a:prstGeom prst="roundRect">
            <a:avLst>
              <a:gd name="adj" fmla="val 8594"/>
            </a:avLst>
          </a:prstGeom>
          <a:solidFill>
            <a:srgbClr val="FFFFFF">
              <a:shade val="85000"/>
            </a:srgbClr>
          </a:solidFill>
          <a:ln>
            <a:noFill/>
          </a:ln>
          <a:effectLst/>
        </p:spPr>
      </p:pic>
      <p:sp>
        <p:nvSpPr>
          <p:cNvPr id="7" name="ZoneTexte 6">
            <a:extLst>
              <a:ext uri="{FF2B5EF4-FFF2-40B4-BE49-F238E27FC236}">
                <a16:creationId xmlns:a16="http://schemas.microsoft.com/office/drawing/2014/main" id="{688BB57A-4378-10B2-CC35-E84C159F9857}"/>
              </a:ext>
            </a:extLst>
          </p:cNvPr>
          <p:cNvSpPr txBox="1"/>
          <p:nvPr/>
        </p:nvSpPr>
        <p:spPr>
          <a:xfrm>
            <a:off x="6155456" y="2295690"/>
            <a:ext cx="22749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Chargé.</a:t>
            </a:r>
            <a:r>
              <a:rPr kumimoji="0" lang="fr-FR" sz="1400" b="1" i="0" u="none" strike="noStrike" kern="1200" cap="none" spc="0" normalizeH="0" baseline="0" noProof="0" dirty="0" err="1">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e.s</a:t>
            </a: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 de mission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srgbClr val="6B9917"/>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63D0D1FB-5FF0-F70C-1E08-B9F443EDD75B}"/>
              </a:ext>
            </a:extLst>
          </p:cNvPr>
          <p:cNvSpPr txBox="1"/>
          <p:nvPr/>
        </p:nvSpPr>
        <p:spPr>
          <a:xfrm>
            <a:off x="9892096" y="2302322"/>
            <a:ext cx="162897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Appui bénévole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400" b="0" i="0" u="none" strike="noStrike" kern="1200" cap="none" spc="0" normalizeH="0" baseline="0" noProof="0" dirty="0">
              <a:ln>
                <a:noFill/>
              </a:ln>
              <a:solidFill>
                <a:srgbClr val="6B9917"/>
              </a:solidFill>
              <a:effectLst/>
              <a:uLnTx/>
              <a:uFillTx/>
              <a:latin typeface="Calibri" panose="020F0502020204030204"/>
              <a:ea typeface="+mn-ea"/>
              <a:cs typeface="+mn-cs"/>
            </a:endParaRPr>
          </a:p>
        </p:txBody>
      </p:sp>
      <p:sp>
        <p:nvSpPr>
          <p:cNvPr id="11" name="Ellipse 10">
            <a:extLst>
              <a:ext uri="{FF2B5EF4-FFF2-40B4-BE49-F238E27FC236}">
                <a16:creationId xmlns:a16="http://schemas.microsoft.com/office/drawing/2014/main" id="{06513ADE-D733-CA92-F91C-73E06CBC0181}"/>
              </a:ext>
            </a:extLst>
          </p:cNvPr>
          <p:cNvSpPr/>
          <p:nvPr/>
        </p:nvSpPr>
        <p:spPr>
          <a:xfrm>
            <a:off x="7109602" y="795460"/>
            <a:ext cx="1675572" cy="939725"/>
          </a:xfrm>
          <a:prstGeom prst="ellipse">
            <a:avLst/>
          </a:prstGeom>
          <a:noFill/>
          <a:ln>
            <a:solidFill>
              <a:srgbClr val="1790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5FC0D461-7347-045E-60EE-E10B4C3F2421}"/>
              </a:ext>
            </a:extLst>
          </p:cNvPr>
          <p:cNvSpPr txBox="1"/>
          <p:nvPr/>
        </p:nvSpPr>
        <p:spPr>
          <a:xfrm>
            <a:off x="7198527" y="942040"/>
            <a:ext cx="145038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comité scientifique</a:t>
            </a:r>
          </a:p>
        </p:txBody>
      </p:sp>
      <p:cxnSp>
        <p:nvCxnSpPr>
          <p:cNvPr id="14" name="Connecteur droit avec flèche 13">
            <a:extLst>
              <a:ext uri="{FF2B5EF4-FFF2-40B4-BE49-F238E27FC236}">
                <a16:creationId xmlns:a16="http://schemas.microsoft.com/office/drawing/2014/main" id="{D2A995C1-33FC-2796-ADBE-D435FDD3177A}"/>
              </a:ext>
            </a:extLst>
          </p:cNvPr>
          <p:cNvCxnSpPr>
            <a:cxnSpLocks/>
          </p:cNvCxnSpPr>
          <p:nvPr/>
        </p:nvCxnSpPr>
        <p:spPr>
          <a:xfrm flipV="1">
            <a:off x="6392283" y="1761849"/>
            <a:ext cx="1065378" cy="4890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DEB78541-0046-7E8C-2282-02C463EB0A82}"/>
              </a:ext>
            </a:extLst>
          </p:cNvPr>
          <p:cNvSpPr/>
          <p:nvPr/>
        </p:nvSpPr>
        <p:spPr>
          <a:xfrm>
            <a:off x="10228023" y="934883"/>
            <a:ext cx="1675572" cy="939725"/>
          </a:xfrm>
          <a:prstGeom prst="ellipse">
            <a:avLst/>
          </a:prstGeom>
          <a:noFill/>
          <a:ln>
            <a:solidFill>
              <a:srgbClr val="6B99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id="{F9C52FB8-3485-1A2C-1F13-A5A6C87844D4}"/>
              </a:ext>
            </a:extLst>
          </p:cNvPr>
          <p:cNvSpPr txBox="1"/>
          <p:nvPr/>
        </p:nvSpPr>
        <p:spPr>
          <a:xfrm>
            <a:off x="10079721" y="1132667"/>
            <a:ext cx="2031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 comité de pilotage</a:t>
            </a:r>
          </a:p>
        </p:txBody>
      </p:sp>
      <p:cxnSp>
        <p:nvCxnSpPr>
          <p:cNvPr id="24" name="Connecteur droit avec flèche 23">
            <a:extLst>
              <a:ext uri="{FF2B5EF4-FFF2-40B4-BE49-F238E27FC236}">
                <a16:creationId xmlns:a16="http://schemas.microsoft.com/office/drawing/2014/main" id="{8B5DE5FB-12F6-F0AA-B8CA-9B9B859A1823}"/>
              </a:ext>
            </a:extLst>
          </p:cNvPr>
          <p:cNvCxnSpPr>
            <a:cxnSpLocks/>
          </p:cNvCxnSpPr>
          <p:nvPr/>
        </p:nvCxnSpPr>
        <p:spPr>
          <a:xfrm flipV="1">
            <a:off x="9778423" y="1904725"/>
            <a:ext cx="946822" cy="3333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4E1D76D4-DC51-CD04-75D0-3ECBD59FB4D6}"/>
              </a:ext>
            </a:extLst>
          </p:cNvPr>
          <p:cNvCxnSpPr>
            <a:cxnSpLocks/>
          </p:cNvCxnSpPr>
          <p:nvPr/>
        </p:nvCxnSpPr>
        <p:spPr>
          <a:xfrm>
            <a:off x="8191166" y="5070177"/>
            <a:ext cx="1524369" cy="7741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7" name="Picture 2" descr="TESORA : Nouveau logo - TESORA">
            <a:extLst>
              <a:ext uri="{FF2B5EF4-FFF2-40B4-BE49-F238E27FC236}">
                <a16:creationId xmlns:a16="http://schemas.microsoft.com/office/drawing/2014/main" id="{60ADA841-FE54-08C3-E2A6-3802E9972709}"/>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9795319" y="4843943"/>
            <a:ext cx="2124665" cy="2104208"/>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eur droit avec flèche 38">
            <a:extLst>
              <a:ext uri="{FF2B5EF4-FFF2-40B4-BE49-F238E27FC236}">
                <a16:creationId xmlns:a16="http://schemas.microsoft.com/office/drawing/2014/main" id="{BB75C0A7-0346-62CE-E6CC-7CF9E68400D7}"/>
              </a:ext>
            </a:extLst>
          </p:cNvPr>
          <p:cNvCxnSpPr>
            <a:cxnSpLocks/>
          </p:cNvCxnSpPr>
          <p:nvPr/>
        </p:nvCxnSpPr>
        <p:spPr>
          <a:xfrm flipV="1">
            <a:off x="3977117" y="5040248"/>
            <a:ext cx="526553" cy="47761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789B71F-060A-155C-594D-7516FB0D53F9}"/>
              </a:ext>
            </a:extLst>
          </p:cNvPr>
          <p:cNvCxnSpPr>
            <a:cxnSpLocks/>
          </p:cNvCxnSpPr>
          <p:nvPr/>
        </p:nvCxnSpPr>
        <p:spPr>
          <a:xfrm>
            <a:off x="5065090" y="1455832"/>
            <a:ext cx="0" cy="67363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4" name="Image 43" descr="Une image contenant texte, Police, logo, conception&#10;&#10;Description générée automatiquement">
            <a:extLst>
              <a:ext uri="{FF2B5EF4-FFF2-40B4-BE49-F238E27FC236}">
                <a16:creationId xmlns:a16="http://schemas.microsoft.com/office/drawing/2014/main" id="{F040EC69-B3C9-3527-BD03-C06D82DF9876}"/>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l="17658" t="32764" r="17656" b="20473"/>
          <a:stretch/>
        </p:blipFill>
        <p:spPr>
          <a:xfrm>
            <a:off x="2828134" y="5592946"/>
            <a:ext cx="2256219" cy="917471"/>
          </a:xfrm>
          <a:prstGeom prst="rect">
            <a:avLst/>
          </a:prstGeom>
        </p:spPr>
      </p:pic>
      <p:pic>
        <p:nvPicPr>
          <p:cNvPr id="45" name="Image 44">
            <a:extLst>
              <a:ext uri="{FF2B5EF4-FFF2-40B4-BE49-F238E27FC236}">
                <a16:creationId xmlns:a16="http://schemas.microsoft.com/office/drawing/2014/main" id="{48438687-A81F-B80E-95E5-1C3CEAF47F1C}"/>
              </a:ext>
            </a:extLst>
          </p:cNvPr>
          <p:cNvPicPr>
            <a:picLocks noChangeAspect="1"/>
          </p:cNvPicPr>
          <p:nvPr/>
        </p:nvPicPr>
        <p:blipFill>
          <a:blip r:embed="rId15"/>
          <a:stretch>
            <a:fillRect/>
          </a:stretch>
        </p:blipFill>
        <p:spPr>
          <a:xfrm>
            <a:off x="6392283" y="5925499"/>
            <a:ext cx="1743937" cy="818582"/>
          </a:xfrm>
          <a:prstGeom prst="rect">
            <a:avLst/>
          </a:prstGeom>
        </p:spPr>
      </p:pic>
      <p:cxnSp>
        <p:nvCxnSpPr>
          <p:cNvPr id="46" name="Connecteur droit avec flèche 45">
            <a:extLst>
              <a:ext uri="{FF2B5EF4-FFF2-40B4-BE49-F238E27FC236}">
                <a16:creationId xmlns:a16="http://schemas.microsoft.com/office/drawing/2014/main" id="{1AF57A89-F214-F076-1BA0-2E136BFF7E99}"/>
              </a:ext>
            </a:extLst>
          </p:cNvPr>
          <p:cNvCxnSpPr>
            <a:cxnSpLocks/>
          </p:cNvCxnSpPr>
          <p:nvPr/>
        </p:nvCxnSpPr>
        <p:spPr>
          <a:xfrm flipV="1">
            <a:off x="7109602" y="5040248"/>
            <a:ext cx="0" cy="8041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4" name="Image 53" descr="Une image contenant Police, Graphique, logo, symbole&#10;&#10;Description générée automatiquement">
            <a:extLst>
              <a:ext uri="{FF2B5EF4-FFF2-40B4-BE49-F238E27FC236}">
                <a16:creationId xmlns:a16="http://schemas.microsoft.com/office/drawing/2014/main" id="{36C8FC74-92BC-CA48-257F-55FB3EE21746}"/>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785174" y="180232"/>
            <a:ext cx="1936045" cy="537604"/>
          </a:xfrm>
          <a:prstGeom prst="rect">
            <a:avLst/>
          </a:prstGeom>
        </p:spPr>
      </p:pic>
      <p:cxnSp>
        <p:nvCxnSpPr>
          <p:cNvPr id="55" name="Connecteur droit avec flèche 54">
            <a:extLst>
              <a:ext uri="{FF2B5EF4-FFF2-40B4-BE49-F238E27FC236}">
                <a16:creationId xmlns:a16="http://schemas.microsoft.com/office/drawing/2014/main" id="{8BC6D6E1-4539-BCBE-E136-3327AD9B6ABF}"/>
              </a:ext>
            </a:extLst>
          </p:cNvPr>
          <p:cNvCxnSpPr>
            <a:cxnSpLocks/>
          </p:cNvCxnSpPr>
          <p:nvPr/>
        </p:nvCxnSpPr>
        <p:spPr>
          <a:xfrm flipV="1">
            <a:off x="8648910" y="772202"/>
            <a:ext cx="1051335" cy="146590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3EB72ABC-6A2E-581B-748D-1FCFD9F34041}"/>
              </a:ext>
            </a:extLst>
          </p:cNvPr>
          <p:cNvPicPr>
            <a:picLocks noChangeAspect="1"/>
          </p:cNvPicPr>
          <p:nvPr/>
        </p:nvPicPr>
        <p:blipFill>
          <a:blip r:embed="rId17"/>
          <a:stretch>
            <a:fillRect/>
          </a:stretch>
        </p:blipFill>
        <p:spPr>
          <a:xfrm>
            <a:off x="1412529" y="1047257"/>
            <a:ext cx="1893034" cy="930988"/>
          </a:xfrm>
          <a:prstGeom prst="rect">
            <a:avLst/>
          </a:prstGeom>
        </p:spPr>
      </p:pic>
      <p:cxnSp>
        <p:nvCxnSpPr>
          <p:cNvPr id="9" name="Connecteur droit avec flèche 8">
            <a:extLst>
              <a:ext uri="{FF2B5EF4-FFF2-40B4-BE49-F238E27FC236}">
                <a16:creationId xmlns:a16="http://schemas.microsoft.com/office/drawing/2014/main" id="{880F9723-3BC6-962A-A945-3D4FD887DF62}"/>
              </a:ext>
            </a:extLst>
          </p:cNvPr>
          <p:cNvCxnSpPr>
            <a:cxnSpLocks/>
          </p:cNvCxnSpPr>
          <p:nvPr/>
        </p:nvCxnSpPr>
        <p:spPr>
          <a:xfrm>
            <a:off x="3305563" y="1928026"/>
            <a:ext cx="251534" cy="2969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2E60F4E-4AFF-A4A2-2074-641036B5FCAD}"/>
              </a:ext>
            </a:extLst>
          </p:cNvPr>
          <p:cNvSpPr/>
          <p:nvPr/>
        </p:nvSpPr>
        <p:spPr>
          <a:xfrm>
            <a:off x="888541" y="2315930"/>
            <a:ext cx="10848814" cy="2663302"/>
          </a:xfrm>
          <a:prstGeom prst="rect">
            <a:avLst/>
          </a:prstGeom>
          <a:noFill/>
          <a:ln>
            <a:solidFill>
              <a:srgbClr val="7D9C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INRAE ECOSYS - ECOLOGIE FONCTIONNELLE ET ECOTOXICOLOGIE DES AGROSYSTEMES -  XploreBIO">
            <a:extLst>
              <a:ext uri="{FF2B5EF4-FFF2-40B4-BE49-F238E27FC236}">
                <a16:creationId xmlns:a16="http://schemas.microsoft.com/office/drawing/2014/main" id="{1F604C05-FDC8-8B6E-B96A-9B4A299D6AF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53109" y="570480"/>
            <a:ext cx="2459839" cy="682967"/>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DB5388D4-0C0C-BAEE-03DB-0D9196021EA1}"/>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Lst>
          </a:blip>
          <a:srcRect l="5288" r="10362"/>
          <a:stretch/>
        </p:blipFill>
        <p:spPr>
          <a:xfrm>
            <a:off x="8440076" y="2689038"/>
            <a:ext cx="1262469" cy="1496708"/>
          </a:xfrm>
          <a:prstGeom prst="roundRect">
            <a:avLst>
              <a:gd name="adj" fmla="val 8594"/>
            </a:avLst>
          </a:prstGeom>
          <a:solidFill>
            <a:srgbClr val="FFFFFF">
              <a:shade val="85000"/>
            </a:srgbClr>
          </a:solidFill>
          <a:ln>
            <a:noFill/>
          </a:ln>
          <a:effectLst/>
        </p:spPr>
      </p:pic>
      <p:sp>
        <p:nvSpPr>
          <p:cNvPr id="22" name="ZoneTexte 21">
            <a:extLst>
              <a:ext uri="{FF2B5EF4-FFF2-40B4-BE49-F238E27FC236}">
                <a16:creationId xmlns:a16="http://schemas.microsoft.com/office/drawing/2014/main" id="{2E54CC6D-76E3-2C49-CC43-78969DAD2DDC}"/>
              </a:ext>
            </a:extLst>
          </p:cNvPr>
          <p:cNvSpPr txBox="1"/>
          <p:nvPr/>
        </p:nvSpPr>
        <p:spPr>
          <a:xfrm>
            <a:off x="8178339" y="4176998"/>
            <a:ext cx="1872190" cy="1015663"/>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Delphine </a:t>
            </a:r>
            <a:r>
              <a:rPr kumimoji="0" lang="fr-FR" sz="1000" b="1" i="0" u="none" strike="noStrike" kern="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Cirederf</a:t>
            </a:r>
            <a:r>
              <a:rPr kumimoji="0" lang="fr-FR" sz="1000" b="1"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-Boulant</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Diplômée en Ecophysiologie et écotoxicologie appliquées, </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r>
              <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rPr>
              <a:t>AgroParisTech Innovation </a:t>
            </a: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endPar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endParaRPr>
          </a:p>
          <a:p>
            <a:pPr marL="0" marR="0" lvl="1" indent="0" algn="ctr" defTabSz="914400" rtl="0" eaLnBrk="1" fontAlgn="auto" latinLnBrk="0" hangingPunct="1">
              <a:lnSpc>
                <a:spcPct val="100000"/>
              </a:lnSpc>
              <a:spcBef>
                <a:spcPts val="0"/>
              </a:spcBef>
              <a:spcAft>
                <a:spcPts val="0"/>
              </a:spcAft>
              <a:buClr>
                <a:srgbClr val="EF6C00"/>
              </a:buClr>
              <a:buSzPts val="3600"/>
              <a:buFont typeface="Arial"/>
              <a:buNone/>
              <a:tabLst/>
              <a:defRPr/>
            </a:pPr>
            <a:endParaRPr kumimoji="0" lang="fr-FR" sz="10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PT Sans Narrow"/>
            </a:endParaRPr>
          </a:p>
        </p:txBody>
      </p:sp>
    </p:spTree>
    <p:extLst>
      <p:ext uri="{BB962C8B-B14F-4D97-AF65-F5344CB8AC3E}">
        <p14:creationId xmlns:p14="http://schemas.microsoft.com/office/powerpoint/2010/main" val="34806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000"/>
          </a:stretch>
        </a:blipFill>
        <a:effectLst/>
      </p:bgPr>
    </p:bg>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31ECD137-C46B-CE72-AEBF-21249FC4894D}"/>
              </a:ext>
            </a:extLst>
          </p:cNvPr>
          <p:cNvSpPr txBox="1">
            <a:spLocks/>
          </p:cNvSpPr>
          <p:nvPr/>
        </p:nvSpPr>
        <p:spPr>
          <a:xfrm>
            <a:off x="0" y="9522"/>
            <a:ext cx="11668749" cy="1155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7D9C17"/>
                </a:solidFill>
                <a:effectLst/>
                <a:uLnTx/>
                <a:uFillTx/>
                <a:latin typeface="Calibri" panose="020F0502020204030204"/>
                <a:ea typeface="+mn-ea"/>
                <a:cs typeface="+mn-cs"/>
              </a:rPr>
              <a:t>III. Les trois pôles d’activité de SecurAgri</a:t>
            </a:r>
          </a:p>
        </p:txBody>
      </p:sp>
      <p:pic>
        <p:nvPicPr>
          <p:cNvPr id="2" name="Image 1">
            <a:extLst>
              <a:ext uri="{FF2B5EF4-FFF2-40B4-BE49-F238E27FC236}">
                <a16:creationId xmlns:a16="http://schemas.microsoft.com/office/drawing/2014/main" id="{01C5F5D6-3689-F7F8-833A-A52D46C44AD7}"/>
              </a:ext>
            </a:extLst>
          </p:cNvPr>
          <p:cNvPicPr>
            <a:picLocks noChangeAspect="1"/>
          </p:cNvPicPr>
          <p:nvPr/>
        </p:nvPicPr>
        <p:blipFill>
          <a:blip r:embed="rId4"/>
          <a:stretch>
            <a:fillRect/>
          </a:stretch>
        </p:blipFill>
        <p:spPr>
          <a:xfrm>
            <a:off x="1334420" y="387750"/>
            <a:ext cx="1682836" cy="1282766"/>
          </a:xfrm>
          <a:prstGeom prst="rect">
            <a:avLst/>
          </a:prstGeom>
        </p:spPr>
      </p:pic>
      <p:sp>
        <p:nvSpPr>
          <p:cNvPr id="3" name="Google Shape;318;p38">
            <a:extLst>
              <a:ext uri="{FF2B5EF4-FFF2-40B4-BE49-F238E27FC236}">
                <a16:creationId xmlns:a16="http://schemas.microsoft.com/office/drawing/2014/main" id="{2C6830FF-4452-0B3F-7877-D0FD11046673}"/>
              </a:ext>
            </a:extLst>
          </p:cNvPr>
          <p:cNvSpPr/>
          <p:nvPr/>
        </p:nvSpPr>
        <p:spPr>
          <a:xfrm>
            <a:off x="3377075" y="963772"/>
            <a:ext cx="2931878" cy="577116"/>
          </a:xfrm>
          <a:prstGeom prst="ribbon2">
            <a:avLst>
              <a:gd name="adj1" fmla="val 12515"/>
              <a:gd name="adj2" fmla="val 73605"/>
            </a:avLst>
          </a:prstGeom>
          <a:solidFill>
            <a:srgbClr val="FFFAE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fr-FR" sz="2000" b="1" i="0" u="none" strike="noStrike" kern="1200" cap="none" spc="0" normalizeH="0" baseline="0" noProof="0" dirty="0">
                <a:ln>
                  <a:noFill/>
                </a:ln>
                <a:solidFill>
                  <a:srgbClr val="1790AD"/>
                </a:solidFill>
                <a:effectLst/>
                <a:uLnTx/>
                <a:uFillTx/>
                <a:latin typeface="Calibri" charset="0"/>
                <a:ea typeface="Calibri" charset="0"/>
                <a:cs typeface="Calibri" charset="0"/>
                <a:sym typeface="Raleway"/>
              </a:rPr>
              <a:t>Accompagnement</a:t>
            </a:r>
          </a:p>
        </p:txBody>
      </p:sp>
      <p:sp>
        <p:nvSpPr>
          <p:cNvPr id="5" name="Google Shape;318;p38">
            <a:extLst>
              <a:ext uri="{FF2B5EF4-FFF2-40B4-BE49-F238E27FC236}">
                <a16:creationId xmlns:a16="http://schemas.microsoft.com/office/drawing/2014/main" id="{F8355BB9-4AE8-7D5A-896E-F9CD48C60647}"/>
              </a:ext>
            </a:extLst>
          </p:cNvPr>
          <p:cNvSpPr/>
          <p:nvPr/>
        </p:nvSpPr>
        <p:spPr>
          <a:xfrm>
            <a:off x="3377075" y="3085194"/>
            <a:ext cx="2931878" cy="577116"/>
          </a:xfrm>
          <a:prstGeom prst="ribbon2">
            <a:avLst>
              <a:gd name="adj1" fmla="val 12515"/>
              <a:gd name="adj2" fmla="val 73605"/>
            </a:avLst>
          </a:prstGeom>
          <a:solidFill>
            <a:srgbClr val="FFFAE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prstClr val="black"/>
              </a:buClr>
              <a:buSzPts val="1100"/>
              <a:buFontTx/>
              <a:buNone/>
              <a:tabLst/>
              <a:defRPr/>
            </a:pPr>
            <a:r>
              <a:rPr kumimoji="0" lang="fr-FR" sz="2000" b="1" i="0" u="none" strike="noStrike" kern="1200" cap="none" spc="0" normalizeH="0" baseline="0" noProof="0" dirty="0">
                <a:ln>
                  <a:noFill/>
                </a:ln>
                <a:solidFill>
                  <a:srgbClr val="7D9C17"/>
                </a:solidFill>
                <a:effectLst/>
                <a:uLnTx/>
                <a:uFillTx/>
                <a:latin typeface="Calibri" charset="0"/>
                <a:ea typeface="Calibri" charset="0"/>
                <a:cs typeface="Calibri" charset="0"/>
                <a:sym typeface="Raleway"/>
              </a:rPr>
              <a:t>Recherche</a:t>
            </a:r>
          </a:p>
        </p:txBody>
      </p:sp>
      <p:sp>
        <p:nvSpPr>
          <p:cNvPr id="7" name="Google Shape;318;p38">
            <a:extLst>
              <a:ext uri="{FF2B5EF4-FFF2-40B4-BE49-F238E27FC236}">
                <a16:creationId xmlns:a16="http://schemas.microsoft.com/office/drawing/2014/main" id="{E7DA48D9-ABF4-DFD5-0C41-C5C90DD80DDB}"/>
              </a:ext>
            </a:extLst>
          </p:cNvPr>
          <p:cNvSpPr/>
          <p:nvPr/>
        </p:nvSpPr>
        <p:spPr>
          <a:xfrm>
            <a:off x="3377075" y="5195853"/>
            <a:ext cx="2990328" cy="790353"/>
          </a:xfrm>
          <a:prstGeom prst="ribbon2">
            <a:avLst>
              <a:gd name="adj1" fmla="val 12515"/>
              <a:gd name="adj2" fmla="val 73605"/>
            </a:avLst>
          </a:prstGeom>
          <a:solidFill>
            <a:srgbClr val="FFFAE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prstClr val="black"/>
              </a:buClr>
              <a:buSzPts val="1100"/>
              <a:buFont typeface="Arial"/>
              <a:buNone/>
              <a:tabLst/>
              <a:defRPr/>
            </a:pPr>
            <a:r>
              <a:rPr kumimoji="0" lang="fr-FR" sz="2000" b="1" i="0" u="none" strike="noStrike" kern="1200" cap="none" spc="0" normalizeH="0" baseline="0" noProof="0" dirty="0">
                <a:ln>
                  <a:noFill/>
                </a:ln>
                <a:solidFill>
                  <a:srgbClr val="FFC000">
                    <a:lumMod val="75000"/>
                  </a:srgbClr>
                </a:solidFill>
                <a:effectLst/>
                <a:uLnTx/>
                <a:uFillTx/>
                <a:latin typeface="Calibri" charset="0"/>
                <a:ea typeface="Calibri" charset="0"/>
                <a:cs typeface="Calibri" charset="0"/>
                <a:sym typeface="Raleway"/>
              </a:rPr>
              <a:t>Transfert de connaissances </a:t>
            </a:r>
          </a:p>
        </p:txBody>
      </p:sp>
      <p:sp>
        <p:nvSpPr>
          <p:cNvPr id="8" name="ZoneTexte 7">
            <a:extLst>
              <a:ext uri="{FF2B5EF4-FFF2-40B4-BE49-F238E27FC236}">
                <a16:creationId xmlns:a16="http://schemas.microsoft.com/office/drawing/2014/main" id="{866FD193-DBC1-7889-AC9A-711722C7E237}"/>
              </a:ext>
            </a:extLst>
          </p:cNvPr>
          <p:cNvSpPr txBox="1"/>
          <p:nvPr/>
        </p:nvSpPr>
        <p:spPr>
          <a:xfrm>
            <a:off x="925286" y="1617058"/>
            <a:ext cx="6885014" cy="779444"/>
          </a:xfrm>
          <a:prstGeom prst="rect">
            <a:avLst/>
          </a:prstGeom>
          <a:noFill/>
        </p:spPr>
        <p:txBody>
          <a:bodyPr wrap="square">
            <a:spAutoFit/>
          </a:bodyPr>
          <a:lstStyle/>
          <a:p>
            <a:pPr marL="914400" marR="0" lvl="0" indent="0" algn="ctr" defTabSz="914400" rtl="0" eaLnBrk="1" fontAlgn="auto" latinLnBrk="0" hangingPunct="1">
              <a:lnSpc>
                <a:spcPct val="115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1790AD"/>
                </a:solidFill>
                <a:effectLst/>
                <a:uLnTx/>
                <a:uFillTx/>
                <a:latin typeface="Calibri" charset="0"/>
                <a:ea typeface="Calibri" charset="0"/>
                <a:cs typeface="Calibri" charset="0"/>
                <a:sym typeface="Raleway"/>
              </a:rPr>
              <a:t>Missions de prestation scientifique à destination des acteurs de terrain</a:t>
            </a:r>
          </a:p>
        </p:txBody>
      </p:sp>
      <p:sp>
        <p:nvSpPr>
          <p:cNvPr id="9" name="ZoneTexte 8">
            <a:extLst>
              <a:ext uri="{FF2B5EF4-FFF2-40B4-BE49-F238E27FC236}">
                <a16:creationId xmlns:a16="http://schemas.microsoft.com/office/drawing/2014/main" id="{FB511E8D-EBF3-E1B7-78D0-988D74DA9F6A}"/>
              </a:ext>
            </a:extLst>
          </p:cNvPr>
          <p:cNvSpPr txBox="1"/>
          <p:nvPr/>
        </p:nvSpPr>
        <p:spPr>
          <a:xfrm>
            <a:off x="148467" y="3749674"/>
            <a:ext cx="8173356" cy="779444"/>
          </a:xfrm>
          <a:prstGeom prst="rect">
            <a:avLst/>
          </a:prstGeom>
          <a:noFill/>
        </p:spPr>
        <p:txBody>
          <a:bodyPr wrap="square">
            <a:spAutoFit/>
          </a:bodyPr>
          <a:lstStyle/>
          <a:p>
            <a:pPr marL="914400" marR="0" lvl="0" indent="0" algn="ctr" defTabSz="914400" rtl="0" eaLnBrk="1" fontAlgn="auto" latinLnBrk="0" hangingPunct="1">
              <a:lnSpc>
                <a:spcPct val="115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7D9C17"/>
                </a:solidFill>
                <a:effectLst/>
                <a:uLnTx/>
                <a:uFillTx/>
                <a:latin typeface="Calibri" charset="0"/>
                <a:ea typeface="Calibri" charset="0"/>
                <a:cs typeface="Calibri" charset="0"/>
                <a:sym typeface="Raleway"/>
              </a:rPr>
              <a:t>Appui à la recherche, publications, lien entre terrain et expérimentations</a:t>
            </a:r>
            <a:endParaRPr kumimoji="0" lang="fr-FR" sz="2000" b="0" i="1" u="none" strike="sngStrike" kern="1200" cap="none" spc="0" normalizeH="0" baseline="0" noProof="0" dirty="0">
              <a:ln>
                <a:noFill/>
              </a:ln>
              <a:solidFill>
                <a:srgbClr val="7D9C17"/>
              </a:solidFill>
              <a:effectLst/>
              <a:uLnTx/>
              <a:uFillTx/>
              <a:latin typeface="Calibri" charset="0"/>
              <a:ea typeface="Calibri" charset="0"/>
              <a:cs typeface="Calibri" charset="0"/>
              <a:sym typeface="Raleway"/>
            </a:endParaRPr>
          </a:p>
        </p:txBody>
      </p:sp>
      <p:sp>
        <p:nvSpPr>
          <p:cNvPr id="11" name="ZoneTexte 10">
            <a:extLst>
              <a:ext uri="{FF2B5EF4-FFF2-40B4-BE49-F238E27FC236}">
                <a16:creationId xmlns:a16="http://schemas.microsoft.com/office/drawing/2014/main" id="{675CDA38-3B4D-666C-3F6A-2B5EDEFDD626}"/>
              </a:ext>
            </a:extLst>
          </p:cNvPr>
          <p:cNvSpPr txBox="1"/>
          <p:nvPr/>
        </p:nvSpPr>
        <p:spPr>
          <a:xfrm>
            <a:off x="1334420" y="6053861"/>
            <a:ext cx="6650549" cy="779444"/>
          </a:xfrm>
          <a:prstGeom prst="rect">
            <a:avLst/>
          </a:prstGeom>
          <a:noFill/>
        </p:spPr>
        <p:txBody>
          <a:bodyPr wrap="square">
            <a:spAutoFit/>
          </a:bodyPr>
          <a:lstStyle/>
          <a:p>
            <a:pPr marL="914400" marR="0" lvl="0" indent="0" algn="ctr" defTabSz="914400" rtl="0" eaLnBrk="1" fontAlgn="auto" latinLnBrk="0" hangingPunct="1">
              <a:lnSpc>
                <a:spcPct val="115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FFC000">
                    <a:lumMod val="75000"/>
                  </a:srgbClr>
                </a:solidFill>
                <a:effectLst/>
                <a:uLnTx/>
                <a:uFillTx/>
                <a:latin typeface="Calibri" charset="0"/>
                <a:ea typeface="Calibri" charset="0"/>
                <a:cs typeface="Calibri" charset="0"/>
                <a:sym typeface="Raleway"/>
              </a:rPr>
              <a:t>Publications et conception de séminaires et ateliers</a:t>
            </a:r>
            <a:r>
              <a:rPr lang="fr-FR" sz="2000" i="1" dirty="0">
                <a:solidFill>
                  <a:srgbClr val="FFC000">
                    <a:lumMod val="75000"/>
                  </a:srgbClr>
                </a:solidFill>
                <a:latin typeface="Calibri" charset="0"/>
                <a:ea typeface="Calibri" charset="0"/>
                <a:cs typeface="Calibri" charset="0"/>
                <a:sym typeface="Raleway"/>
              </a:rPr>
              <a:t>, alimentation des bases de données</a:t>
            </a:r>
          </a:p>
        </p:txBody>
      </p:sp>
      <p:sp>
        <p:nvSpPr>
          <p:cNvPr id="12" name="Flèche : double flèche verticale 11">
            <a:extLst>
              <a:ext uri="{FF2B5EF4-FFF2-40B4-BE49-F238E27FC236}">
                <a16:creationId xmlns:a16="http://schemas.microsoft.com/office/drawing/2014/main" id="{2EC00A03-5C9F-2BF3-665F-FEC22351EF09}"/>
              </a:ext>
            </a:extLst>
          </p:cNvPr>
          <p:cNvSpPr/>
          <p:nvPr/>
        </p:nvSpPr>
        <p:spPr>
          <a:xfrm>
            <a:off x="4721438" y="2454431"/>
            <a:ext cx="243149" cy="519349"/>
          </a:xfrm>
          <a:prstGeom prst="up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lèche : double flèche verticale 12">
            <a:extLst>
              <a:ext uri="{FF2B5EF4-FFF2-40B4-BE49-F238E27FC236}">
                <a16:creationId xmlns:a16="http://schemas.microsoft.com/office/drawing/2014/main" id="{9EAC3049-AAC1-E0C3-DD44-A881BBE0360D}"/>
              </a:ext>
            </a:extLst>
          </p:cNvPr>
          <p:cNvSpPr/>
          <p:nvPr/>
        </p:nvSpPr>
        <p:spPr>
          <a:xfrm>
            <a:off x="4721438" y="4543510"/>
            <a:ext cx="243149" cy="519349"/>
          </a:xfrm>
          <a:prstGeom prst="upDownArrow">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id="{7558873D-C18A-EB3B-BC00-02FE0A2F63AF}"/>
              </a:ext>
            </a:extLst>
          </p:cNvPr>
          <p:cNvSpPr txBox="1"/>
          <p:nvPr/>
        </p:nvSpPr>
        <p:spPr>
          <a:xfrm>
            <a:off x="9752116" y="1889265"/>
            <a:ext cx="142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géré par</a:t>
            </a:r>
          </a:p>
        </p:txBody>
      </p:sp>
      <p:pic>
        <p:nvPicPr>
          <p:cNvPr id="15" name="Image 14">
            <a:extLst>
              <a:ext uri="{FF2B5EF4-FFF2-40B4-BE49-F238E27FC236}">
                <a16:creationId xmlns:a16="http://schemas.microsoft.com/office/drawing/2014/main" id="{53A05607-3F0E-9F38-02C6-1AA93A4E183D}"/>
              </a:ext>
            </a:extLst>
          </p:cNvPr>
          <p:cNvPicPr>
            <a:picLocks noChangeAspect="1"/>
          </p:cNvPicPr>
          <p:nvPr/>
        </p:nvPicPr>
        <p:blipFill>
          <a:blip r:embed="rId5"/>
          <a:stretch>
            <a:fillRect/>
          </a:stretch>
        </p:blipFill>
        <p:spPr>
          <a:xfrm>
            <a:off x="9119084" y="2112811"/>
            <a:ext cx="2687219" cy="746191"/>
          </a:xfrm>
          <a:prstGeom prst="rect">
            <a:avLst/>
          </a:prstGeom>
        </p:spPr>
      </p:pic>
      <p:pic>
        <p:nvPicPr>
          <p:cNvPr id="16" name="Image 15">
            <a:extLst>
              <a:ext uri="{FF2B5EF4-FFF2-40B4-BE49-F238E27FC236}">
                <a16:creationId xmlns:a16="http://schemas.microsoft.com/office/drawing/2014/main" id="{E44F99E6-106E-AB1F-E0B2-B41B00F24B56}"/>
              </a:ext>
            </a:extLst>
          </p:cNvPr>
          <p:cNvPicPr>
            <a:picLocks noChangeAspect="1"/>
          </p:cNvPicPr>
          <p:nvPr/>
        </p:nvPicPr>
        <p:blipFill>
          <a:blip r:embed="rId6"/>
          <a:stretch>
            <a:fillRect/>
          </a:stretch>
        </p:blipFill>
        <p:spPr>
          <a:xfrm>
            <a:off x="6549598" y="2590431"/>
            <a:ext cx="844593" cy="1143059"/>
          </a:xfrm>
          <a:prstGeom prst="rect">
            <a:avLst/>
          </a:prstGeom>
        </p:spPr>
      </p:pic>
      <p:pic>
        <p:nvPicPr>
          <p:cNvPr id="19" name="Image 18">
            <a:extLst>
              <a:ext uri="{FF2B5EF4-FFF2-40B4-BE49-F238E27FC236}">
                <a16:creationId xmlns:a16="http://schemas.microsoft.com/office/drawing/2014/main" id="{042B7890-286F-AD02-4840-C22E46B266E3}"/>
              </a:ext>
            </a:extLst>
          </p:cNvPr>
          <p:cNvPicPr>
            <a:picLocks noChangeAspect="1"/>
          </p:cNvPicPr>
          <p:nvPr/>
        </p:nvPicPr>
        <p:blipFill>
          <a:blip r:embed="rId7"/>
          <a:stretch>
            <a:fillRect/>
          </a:stretch>
        </p:blipFill>
        <p:spPr>
          <a:xfrm>
            <a:off x="2078056" y="5034119"/>
            <a:ext cx="1168460" cy="882695"/>
          </a:xfrm>
          <a:prstGeom prst="rect">
            <a:avLst/>
          </a:prstGeom>
        </p:spPr>
      </p:pic>
      <p:pic>
        <p:nvPicPr>
          <p:cNvPr id="20" name="Image 19">
            <a:extLst>
              <a:ext uri="{FF2B5EF4-FFF2-40B4-BE49-F238E27FC236}">
                <a16:creationId xmlns:a16="http://schemas.microsoft.com/office/drawing/2014/main" id="{4D540AB8-ED16-1496-2C56-5C1035F5CF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48821" y="1790601"/>
            <a:ext cx="1543051" cy="431024"/>
          </a:xfrm>
          <a:prstGeom prst="rect">
            <a:avLst/>
          </a:prstGeom>
        </p:spPr>
      </p:pic>
      <p:sp>
        <p:nvSpPr>
          <p:cNvPr id="21" name="ZoneTexte 20">
            <a:extLst>
              <a:ext uri="{FF2B5EF4-FFF2-40B4-BE49-F238E27FC236}">
                <a16:creationId xmlns:a16="http://schemas.microsoft.com/office/drawing/2014/main" id="{C8E41219-957F-E169-64AE-933024823F96}"/>
              </a:ext>
            </a:extLst>
          </p:cNvPr>
          <p:cNvSpPr txBox="1"/>
          <p:nvPr/>
        </p:nvSpPr>
        <p:spPr>
          <a:xfrm>
            <a:off x="10622379" y="3527664"/>
            <a:ext cx="14211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B9917"/>
                </a:solidFill>
                <a:effectLst/>
                <a:uLnTx/>
                <a:uFillTx/>
                <a:latin typeface="Tahoma" panose="020B0604030504040204" pitchFamily="34" charset="0"/>
                <a:ea typeface="Tahoma" panose="020B0604030504040204" pitchFamily="34" charset="0"/>
                <a:cs typeface="Tahoma" panose="020B0604030504040204" pitchFamily="34" charset="0"/>
              </a:rPr>
              <a:t>soutenu par</a:t>
            </a:r>
          </a:p>
        </p:txBody>
      </p:sp>
      <p:pic>
        <p:nvPicPr>
          <p:cNvPr id="22" name="Image 21">
            <a:extLst>
              <a:ext uri="{FF2B5EF4-FFF2-40B4-BE49-F238E27FC236}">
                <a16:creationId xmlns:a16="http://schemas.microsoft.com/office/drawing/2014/main" id="{25578F67-FD88-E06F-30FC-9E82376CF6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9084" y="3429000"/>
            <a:ext cx="1543051" cy="431024"/>
          </a:xfrm>
          <a:prstGeom prst="rect">
            <a:avLst/>
          </a:prstGeom>
        </p:spPr>
      </p:pic>
      <p:pic>
        <p:nvPicPr>
          <p:cNvPr id="23" name="Picture 2">
            <a:extLst>
              <a:ext uri="{FF2B5EF4-FFF2-40B4-BE49-F238E27FC236}">
                <a16:creationId xmlns:a16="http://schemas.microsoft.com/office/drawing/2014/main" id="{FC7D5E0E-1527-1082-525F-7BE8EEB83D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66239" y="3898941"/>
            <a:ext cx="1991792" cy="979557"/>
          </a:xfrm>
          <a:prstGeom prst="rect">
            <a:avLst/>
          </a:prstGeom>
          <a:noFill/>
          <a:extLst>
            <a:ext uri="{909E8E84-426E-40DD-AFC4-6F175D3DCCD1}">
              <a14:hiddenFill xmlns:a14="http://schemas.microsoft.com/office/drawing/2010/main">
                <a:solidFill>
                  <a:srgbClr val="FFFFFF"/>
                </a:solidFill>
              </a14:hiddenFill>
            </a:ext>
          </a:extLst>
        </p:spPr>
      </p:pic>
      <p:sp>
        <p:nvSpPr>
          <p:cNvPr id="24" name="Espace réservé du numéro de diapositive 1">
            <a:extLst>
              <a:ext uri="{FF2B5EF4-FFF2-40B4-BE49-F238E27FC236}">
                <a16:creationId xmlns:a16="http://schemas.microsoft.com/office/drawing/2014/main" id="{B6569DB5-8671-7BA4-3E0C-E492CBF5C03B}"/>
              </a:ext>
            </a:extLst>
          </p:cNvPr>
          <p:cNvSpPr>
            <a:spLocks noGrp="1"/>
          </p:cNvSpPr>
          <p:nvPr>
            <p:ph type="sldNum" sz="quarter" idx="12"/>
          </p:nvPr>
        </p:nvSpPr>
        <p:spPr>
          <a:xfrm>
            <a:off x="8610600" y="63563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82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p:bldP spid="11" grpId="0"/>
      <p:bldP spid="12" grpId="0" animBg="1"/>
      <p:bldP spid="13" grpId="0" animBg="1"/>
      <p:bldP spid="14"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D9FEF050-EEE0-A7C3-54BD-CF13A36E6007}"/>
              </a:ext>
            </a:extLst>
          </p:cNvPr>
          <p:cNvPicPr>
            <a:picLocks noChangeAspect="1"/>
          </p:cNvPicPr>
          <p:nvPr/>
        </p:nvPicPr>
        <p:blipFill>
          <a:blip r:embed="rId3"/>
          <a:stretch>
            <a:fillRect/>
          </a:stretch>
        </p:blipFill>
        <p:spPr>
          <a:xfrm>
            <a:off x="8594623" y="2490633"/>
            <a:ext cx="1373319" cy="532589"/>
          </a:xfrm>
          <a:prstGeom prst="rect">
            <a:avLst/>
          </a:prstGeom>
        </p:spPr>
      </p:pic>
      <p:sp>
        <p:nvSpPr>
          <p:cNvPr id="6" name="Flèche : droite 5">
            <a:extLst>
              <a:ext uri="{FF2B5EF4-FFF2-40B4-BE49-F238E27FC236}">
                <a16:creationId xmlns:a16="http://schemas.microsoft.com/office/drawing/2014/main" id="{4EE2F756-DEEE-5843-5DCA-FE97A700371C}"/>
              </a:ext>
            </a:extLst>
          </p:cNvPr>
          <p:cNvSpPr/>
          <p:nvPr/>
        </p:nvSpPr>
        <p:spPr>
          <a:xfrm>
            <a:off x="68513" y="2303943"/>
            <a:ext cx="12036798" cy="2679262"/>
          </a:xfrm>
          <a:prstGeom prst="rightArrow">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46A891B-838F-C8C6-E629-DD9016891F59}"/>
              </a:ext>
            </a:extLst>
          </p:cNvPr>
          <p:cNvSpPr/>
          <p:nvPr/>
        </p:nvSpPr>
        <p:spPr>
          <a:xfrm>
            <a:off x="81766" y="2944922"/>
            <a:ext cx="2504283" cy="137642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2019 – 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CARTHAGE</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1B9CCC5-1B94-15A0-36D1-67DD46B32DFE}"/>
              </a:ext>
            </a:extLst>
          </p:cNvPr>
          <p:cNvSpPr/>
          <p:nvPr/>
        </p:nvSpPr>
        <p:spPr>
          <a:xfrm>
            <a:off x="2587872" y="2944922"/>
            <a:ext cx="4007585" cy="43725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2023 – 2024 TRANSPAU</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Connecteur droit 9">
            <a:extLst>
              <a:ext uri="{FF2B5EF4-FFF2-40B4-BE49-F238E27FC236}">
                <a16:creationId xmlns:a16="http://schemas.microsoft.com/office/drawing/2014/main" id="{FE4D0493-DC08-AA1C-2D7B-70A1C1BD098B}"/>
              </a:ext>
            </a:extLst>
          </p:cNvPr>
          <p:cNvCxnSpPr>
            <a:cxnSpLocks/>
          </p:cNvCxnSpPr>
          <p:nvPr/>
        </p:nvCxnSpPr>
        <p:spPr>
          <a:xfrm flipV="1">
            <a:off x="478540" y="2389484"/>
            <a:ext cx="0" cy="555438"/>
          </a:xfrm>
          <a:prstGeom prst="line">
            <a:avLst/>
          </a:prstGeom>
          <a:ln w="28575"/>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1797CC1C-C7CA-B22E-7095-9C9637A1B0CE}"/>
              </a:ext>
            </a:extLst>
          </p:cNvPr>
          <p:cNvSpPr txBox="1"/>
          <p:nvPr/>
        </p:nvSpPr>
        <p:spPr>
          <a:xfrm>
            <a:off x="68513" y="1239301"/>
            <a:ext cx="326528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C</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ontribution de l’</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A</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ir dans les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R</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isques et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T</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ransferts associés aux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H</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AP en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A</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gricultures Urbaines :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G</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estion et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E</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valuation</a:t>
            </a:r>
            <a:endParaRPr kumimoji="0" lang="fr-FR" sz="1800" b="1" i="0" u="none" strike="noStrike" kern="1200" cap="none" spc="0" normalizeH="0" baseline="0" noProof="0" dirty="0">
              <a:ln>
                <a:noFill/>
              </a:ln>
              <a:effectLst/>
              <a:uLnTx/>
              <a:uFillTx/>
              <a:latin typeface="Calibri" panose="020F0502020204030204"/>
            </a:endParaRPr>
          </a:p>
        </p:txBody>
      </p:sp>
      <p:cxnSp>
        <p:nvCxnSpPr>
          <p:cNvPr id="13" name="Connecteur droit 12">
            <a:extLst>
              <a:ext uri="{FF2B5EF4-FFF2-40B4-BE49-F238E27FC236}">
                <a16:creationId xmlns:a16="http://schemas.microsoft.com/office/drawing/2014/main" id="{87F36BF0-008B-F421-139A-914D3E4F31A6}"/>
              </a:ext>
            </a:extLst>
          </p:cNvPr>
          <p:cNvCxnSpPr>
            <a:cxnSpLocks/>
          </p:cNvCxnSpPr>
          <p:nvPr/>
        </p:nvCxnSpPr>
        <p:spPr>
          <a:xfrm flipV="1">
            <a:off x="3521716" y="2186790"/>
            <a:ext cx="0" cy="758132"/>
          </a:xfrm>
          <a:prstGeom prst="line">
            <a:avLst/>
          </a:prstGeom>
          <a:ln w="28575"/>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C914D66D-32BE-9CF3-D0AC-CE7715CBF4E1}"/>
              </a:ext>
            </a:extLst>
          </p:cNvPr>
          <p:cNvSpPr txBox="1"/>
          <p:nvPr/>
        </p:nvSpPr>
        <p:spPr>
          <a:xfrm>
            <a:off x="3333795" y="939825"/>
            <a:ext cx="3834391" cy="1029256"/>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1800" b="1" i="0" u="none" strike="noStrike" kern="1200" cap="none" spc="0" normalizeH="0" baseline="0" noProof="0" dirty="0" err="1">
                <a:ln>
                  <a:noFill/>
                </a:ln>
                <a:effectLst/>
                <a:uLnTx/>
                <a:uFillTx/>
                <a:latin typeface="Calibri" charset="0"/>
                <a:ea typeface="Calibri" charset="0"/>
                <a:cs typeface="Calibri" charset="0"/>
                <a:sym typeface="Raleway"/>
              </a:rPr>
              <a:t>TRANS</a:t>
            </a:r>
            <a:r>
              <a:rPr kumimoji="0" lang="fr-FR" sz="1800" b="0" i="0" u="none" strike="noStrike" kern="1200" cap="none" spc="0" normalizeH="0" baseline="0" noProof="0" dirty="0" err="1">
                <a:ln>
                  <a:noFill/>
                </a:ln>
                <a:effectLst/>
                <a:uLnTx/>
                <a:uFillTx/>
                <a:latin typeface="Calibri" charset="0"/>
                <a:ea typeface="Calibri" charset="0"/>
                <a:cs typeface="Calibri" charset="0"/>
                <a:sym typeface="Raleway"/>
              </a:rPr>
              <a:t>fert</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 sol-plante des polluants et estimation de l’exposition des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P</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opulations en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A</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griculture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U</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rbaine</a:t>
            </a:r>
          </a:p>
        </p:txBody>
      </p:sp>
      <p:cxnSp>
        <p:nvCxnSpPr>
          <p:cNvPr id="15" name="Connecteur droit 14">
            <a:extLst>
              <a:ext uri="{FF2B5EF4-FFF2-40B4-BE49-F238E27FC236}">
                <a16:creationId xmlns:a16="http://schemas.microsoft.com/office/drawing/2014/main" id="{97994854-D955-9508-7B68-ECA4E20E108F}"/>
              </a:ext>
            </a:extLst>
          </p:cNvPr>
          <p:cNvCxnSpPr>
            <a:cxnSpLocks/>
          </p:cNvCxnSpPr>
          <p:nvPr/>
        </p:nvCxnSpPr>
        <p:spPr>
          <a:xfrm flipV="1">
            <a:off x="7018133" y="2449904"/>
            <a:ext cx="0" cy="936000"/>
          </a:xfrm>
          <a:prstGeom prst="line">
            <a:avLst/>
          </a:prstGeom>
          <a:ln w="28575"/>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E5AF142E-DBB4-9FC3-80B6-271ADE72B333}"/>
              </a:ext>
            </a:extLst>
          </p:cNvPr>
          <p:cNvSpPr txBox="1"/>
          <p:nvPr/>
        </p:nvSpPr>
        <p:spPr>
          <a:xfrm>
            <a:off x="6854949" y="1755550"/>
            <a:ext cx="36459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effectLst/>
                <a:uLnTx/>
                <a:uFillTx/>
                <a:latin typeface="Calibri" charset="0"/>
                <a:ea typeface="Calibri" charset="0"/>
                <a:cs typeface="Calibri" charset="0"/>
                <a:sym typeface="Raleway"/>
              </a:rPr>
              <a:t>RE</a:t>
            </a:r>
            <a:r>
              <a:rPr kumimoji="0" lang="fr-FR" sz="1800" b="0" i="0" u="none" strike="noStrike" kern="1200" cap="none" spc="0" normalizeH="0" baseline="0" noProof="0" dirty="0" err="1">
                <a:ln>
                  <a:noFill/>
                </a:ln>
                <a:effectLst/>
                <a:uLnTx/>
                <a:uFillTx/>
                <a:latin typeface="Calibri" charset="0"/>
                <a:ea typeface="Calibri" charset="0"/>
                <a:cs typeface="Calibri" charset="0"/>
                <a:sym typeface="Raleway"/>
              </a:rPr>
              <a:t>vélateur</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 du </a:t>
            </a:r>
            <a:r>
              <a:rPr kumimoji="0" lang="fr-FR" sz="1800" b="1" i="0" u="none" strike="noStrike" kern="1200" cap="none" spc="0" normalizeH="0" baseline="0" noProof="0" dirty="0" err="1">
                <a:ln>
                  <a:noFill/>
                </a:ln>
                <a:effectLst/>
                <a:uLnTx/>
                <a:uFillTx/>
                <a:latin typeface="Calibri" charset="0"/>
                <a:ea typeface="Calibri" charset="0"/>
                <a:cs typeface="Calibri" charset="0"/>
                <a:sym typeface="Raleway"/>
              </a:rPr>
              <a:t>PO</a:t>
            </a:r>
            <a:r>
              <a:rPr kumimoji="0" lang="fr-FR" sz="1800" b="0" i="0" u="none" strike="noStrike" kern="1200" cap="none" spc="0" normalizeH="0" baseline="0" noProof="0" dirty="0" err="1">
                <a:ln>
                  <a:noFill/>
                </a:ln>
                <a:effectLst/>
                <a:uLnTx/>
                <a:uFillTx/>
                <a:latin typeface="Calibri" charset="0"/>
                <a:ea typeface="Calibri" charset="0"/>
                <a:cs typeface="Calibri" charset="0"/>
                <a:sym typeface="Raleway"/>
              </a:rPr>
              <a:t>tentiel</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N</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ourricier du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S</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ol et de son </a:t>
            </a:r>
            <a:r>
              <a:rPr kumimoji="0" lang="fr-FR" sz="1800" b="1" i="0" u="none" strike="noStrike" kern="1200" cap="none" spc="0" normalizeH="0" baseline="0" noProof="0" dirty="0">
                <a:ln>
                  <a:noFill/>
                </a:ln>
                <a:effectLst/>
                <a:uLnTx/>
                <a:uFillTx/>
                <a:latin typeface="Calibri" charset="0"/>
                <a:ea typeface="Calibri" charset="0"/>
                <a:cs typeface="Calibri" charset="0"/>
                <a:sym typeface="Raleway"/>
              </a:rPr>
              <a:t>E</a:t>
            </a:r>
            <a:r>
              <a:rPr kumimoji="0" lang="fr-FR" sz="1800" b="0" i="0" u="none" strike="noStrike" kern="1200" cap="none" spc="0" normalizeH="0" baseline="0" noProof="0" dirty="0">
                <a:ln>
                  <a:noFill/>
                </a:ln>
                <a:effectLst/>
                <a:uLnTx/>
                <a:uFillTx/>
                <a:latin typeface="Calibri" charset="0"/>
                <a:ea typeface="Calibri" charset="0"/>
                <a:cs typeface="Calibri" charset="0"/>
                <a:sym typeface="Raleway"/>
              </a:rPr>
              <a:t>cosystème</a:t>
            </a:r>
            <a:endParaRPr kumimoji="0" lang="fr-FR" sz="1800" b="1" i="0" u="none" strike="noStrike" kern="1200" cap="none" spc="0" normalizeH="0" baseline="0" noProof="0" dirty="0">
              <a:ln>
                <a:noFill/>
              </a:ln>
              <a:effectLst/>
              <a:uLnTx/>
              <a:uFillTx/>
              <a:latin typeface="Calibri" panose="020F0502020204030204"/>
            </a:endParaRPr>
          </a:p>
        </p:txBody>
      </p:sp>
      <p:sp>
        <p:nvSpPr>
          <p:cNvPr id="18" name="Rectangle 17">
            <a:extLst>
              <a:ext uri="{FF2B5EF4-FFF2-40B4-BE49-F238E27FC236}">
                <a16:creationId xmlns:a16="http://schemas.microsoft.com/office/drawing/2014/main" id="{13F0EDB3-A739-1E7F-0337-ED38A14668E5}"/>
              </a:ext>
            </a:extLst>
          </p:cNvPr>
          <p:cNvSpPr/>
          <p:nvPr/>
        </p:nvSpPr>
        <p:spPr>
          <a:xfrm>
            <a:off x="4399005" y="3381493"/>
            <a:ext cx="3793060" cy="45328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2024 – 2025 REPONSE</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DCC2C2E-767E-F997-5BFE-F1317E19D4E7}"/>
              </a:ext>
            </a:extLst>
          </p:cNvPr>
          <p:cNvSpPr/>
          <p:nvPr/>
        </p:nvSpPr>
        <p:spPr>
          <a:xfrm>
            <a:off x="5854702" y="3834778"/>
            <a:ext cx="4858306" cy="4865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2025 – 2027 REDESSINE</a:t>
            </a:r>
            <a:endParaRPr kumimoji="0" lang="fr-FR" sz="11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a:extLst>
              <a:ext uri="{FF2B5EF4-FFF2-40B4-BE49-F238E27FC236}">
                <a16:creationId xmlns:a16="http://schemas.microsoft.com/office/drawing/2014/main" id="{C189984F-660F-1CE8-FE8F-6054210E08A6}"/>
              </a:ext>
            </a:extLst>
          </p:cNvPr>
          <p:cNvSpPr txBox="1"/>
          <p:nvPr/>
        </p:nvSpPr>
        <p:spPr>
          <a:xfrm>
            <a:off x="81766" y="4415543"/>
            <a:ext cx="2504283" cy="230761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 Contribution de la </a:t>
            </a: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pollution atmosphérique</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 à la contamination des végétaux en HAP </a:t>
            </a:r>
          </a:p>
          <a:p>
            <a:pPr marR="0" lvl="0" algn="l" defTabSz="914400" rtl="0" eaLnBrk="1" fontAlgn="auto" latinLnBrk="0" hangingPunct="1">
              <a:lnSpc>
                <a:spcPct val="115000"/>
              </a:lnSpc>
              <a:spcBef>
                <a:spcPts val="0"/>
              </a:spcBef>
              <a:spcAft>
                <a:spcPts val="0"/>
              </a:spcAft>
              <a:buClrTx/>
              <a:buSzTx/>
              <a:tabLst/>
              <a:defRPr/>
            </a:pPr>
            <a:r>
              <a:rPr lang="fr-FR" sz="1400" noProof="0" dirty="0">
                <a:latin typeface="Calibri" charset="0"/>
                <a:ea typeface="Calibri" charset="0"/>
                <a:cs typeface="Calibri" charset="0"/>
                <a:sym typeface="Raleway"/>
              </a:rPr>
              <a:t>- </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Impact de différentes </a:t>
            </a: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modalités de cultures et de préparation </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sur la qualité sanitaire des végétaux et sur le risque sanitaire </a:t>
            </a:r>
            <a:endParaRPr kumimoji="0" lang="fr-FR" sz="1600" i="0" u="none" strike="noStrike" kern="1200" cap="none" spc="0" normalizeH="0" baseline="0" noProof="0" dirty="0">
              <a:ln>
                <a:noFill/>
              </a:ln>
              <a:effectLst/>
              <a:uLnTx/>
              <a:uFillTx/>
              <a:latin typeface="Calibri" charset="0"/>
              <a:ea typeface="Calibri" charset="0"/>
              <a:cs typeface="Calibri" charset="0"/>
              <a:sym typeface="Raleway"/>
            </a:endParaRPr>
          </a:p>
        </p:txBody>
      </p:sp>
      <p:sp>
        <p:nvSpPr>
          <p:cNvPr id="26" name="ZoneTexte 25">
            <a:extLst>
              <a:ext uri="{FF2B5EF4-FFF2-40B4-BE49-F238E27FC236}">
                <a16:creationId xmlns:a16="http://schemas.microsoft.com/office/drawing/2014/main" id="{1C51DE81-A8A9-0E9A-FC89-FBAD321DEFA5}"/>
              </a:ext>
            </a:extLst>
          </p:cNvPr>
          <p:cNvSpPr txBox="1"/>
          <p:nvPr/>
        </p:nvSpPr>
        <p:spPr>
          <a:xfrm>
            <a:off x="8151522" y="624737"/>
            <a:ext cx="40404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Re</a:t>
            </a:r>
            <a:r>
              <a:rPr kumimoji="0" lang="fr-FR" sz="1800" b="0"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naturation </a:t>
            </a:r>
            <a:r>
              <a:rPr kumimoji="0" lang="fr-FR" sz="1800" b="1"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DE</a:t>
            </a:r>
            <a:r>
              <a:rPr kumimoji="0" lang="fr-FR" sz="1800" b="0"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s</a:t>
            </a:r>
            <a:r>
              <a:rPr kumimoji="0" lang="fr-FR" sz="1800" b="0"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 </a:t>
            </a:r>
            <a:r>
              <a:rPr kumimoji="0" lang="fr-FR" sz="1800" b="1"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S</a:t>
            </a:r>
            <a:r>
              <a:rPr kumimoji="0" lang="fr-FR" sz="1800" b="0"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ol</a:t>
            </a:r>
            <a:r>
              <a:rPr kumimoji="0" lang="fr-FR" sz="1800" b="1"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S</a:t>
            </a:r>
            <a:r>
              <a:rPr kumimoji="0" lang="fr-FR" sz="1800" b="1"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 </a:t>
            </a:r>
            <a:r>
              <a:rPr kumimoji="0" lang="fr-FR" sz="1800" b="0"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urbains dégradés : </a:t>
            </a:r>
            <a:r>
              <a:rPr kumimoji="0" lang="fr-FR" sz="1800" b="1"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S</a:t>
            </a:r>
            <a:r>
              <a:rPr kumimoji="0" lang="fr-FR" sz="1800" b="0"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uivi des </a:t>
            </a:r>
            <a:r>
              <a:rPr kumimoji="0" lang="fr-FR" sz="1800" b="1"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IN</a:t>
            </a:r>
            <a:r>
              <a:rPr kumimoji="0" lang="fr-FR" sz="1800" b="0"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dicateurs</a:t>
            </a:r>
            <a:r>
              <a:rPr kumimoji="0" lang="fr-FR" sz="1800" b="0" i="0" u="none" strike="noStrike" kern="1200" cap="none" spc="0" normalizeH="0" baseline="0" noProof="0" dirty="0">
                <a:ln>
                  <a:noFill/>
                </a:ln>
                <a:solidFill>
                  <a:srgbClr val="4472C4">
                    <a:lumMod val="50000"/>
                  </a:srgbClr>
                </a:solidFill>
                <a:effectLst/>
                <a:uLnTx/>
                <a:uFillTx/>
                <a:latin typeface="Calibri" charset="0"/>
                <a:ea typeface="Calibri" charset="0"/>
                <a:cs typeface="Calibri" charset="0"/>
                <a:sym typeface="Raleway"/>
              </a:rPr>
              <a:t> de </a:t>
            </a:r>
            <a:r>
              <a:rPr kumimoji="0" lang="fr-FR" sz="1800" b="0"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qualit</a:t>
            </a:r>
            <a:r>
              <a:rPr kumimoji="0" lang="fr-FR" sz="1800" b="1" i="0" u="none" strike="noStrike" kern="1200" cap="none" spc="0" normalizeH="0" baseline="0" noProof="0" dirty="0" err="1">
                <a:ln>
                  <a:noFill/>
                </a:ln>
                <a:solidFill>
                  <a:srgbClr val="4472C4">
                    <a:lumMod val="50000"/>
                  </a:srgbClr>
                </a:solidFill>
                <a:effectLst/>
                <a:uLnTx/>
                <a:uFillTx/>
                <a:latin typeface="Calibri" charset="0"/>
                <a:ea typeface="Calibri" charset="0"/>
                <a:cs typeface="Calibri" charset="0"/>
                <a:sym typeface="Raleway"/>
              </a:rPr>
              <a:t>E</a:t>
            </a:r>
            <a:endParaRPr kumimoji="0" lang="fr-FR" sz="18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9" name="ZoneTexte 28">
            <a:extLst>
              <a:ext uri="{FF2B5EF4-FFF2-40B4-BE49-F238E27FC236}">
                <a16:creationId xmlns:a16="http://schemas.microsoft.com/office/drawing/2014/main" id="{CE261372-2652-A04E-8D75-DAEE8535309F}"/>
              </a:ext>
            </a:extLst>
          </p:cNvPr>
          <p:cNvSpPr txBox="1"/>
          <p:nvPr/>
        </p:nvSpPr>
        <p:spPr>
          <a:xfrm>
            <a:off x="2595853" y="4385122"/>
            <a:ext cx="2370011" cy="131657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Prise en compte de la </a:t>
            </a: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bioaccessibilité des ETM </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(Pb, Cd, As, Cr et Ni) dans les sols et les légumes pour la réalisation d’EQRS</a:t>
            </a:r>
            <a:endParaRPr kumimoji="0" lang="fr-FR" sz="1600" i="0" u="none" strike="noStrike" kern="1200" cap="none" spc="0" normalizeH="0" baseline="0" noProof="0" dirty="0">
              <a:ln>
                <a:noFill/>
              </a:ln>
              <a:effectLst/>
              <a:uLnTx/>
              <a:uFillTx/>
              <a:latin typeface="Calibri" charset="0"/>
              <a:ea typeface="Calibri" charset="0"/>
              <a:cs typeface="Calibri" charset="0"/>
              <a:sym typeface="Raleway"/>
            </a:endParaRPr>
          </a:p>
        </p:txBody>
      </p:sp>
      <p:sp>
        <p:nvSpPr>
          <p:cNvPr id="30" name="ZoneTexte 29">
            <a:extLst>
              <a:ext uri="{FF2B5EF4-FFF2-40B4-BE49-F238E27FC236}">
                <a16:creationId xmlns:a16="http://schemas.microsoft.com/office/drawing/2014/main" id="{6D597776-B361-8D76-8250-A6C9DBB3A073}"/>
              </a:ext>
            </a:extLst>
          </p:cNvPr>
          <p:cNvSpPr txBox="1"/>
          <p:nvPr/>
        </p:nvSpPr>
        <p:spPr>
          <a:xfrm>
            <a:off x="4257296" y="4395396"/>
            <a:ext cx="3088384" cy="1564339"/>
          </a:xfrm>
          <a:prstGeom prst="rect">
            <a:avLst/>
          </a:prstGeom>
          <a:noFill/>
        </p:spPr>
        <p:txBody>
          <a:bodyPr wrap="square">
            <a:spAutoFit/>
          </a:bodyPr>
          <a:lstStyle/>
          <a:p>
            <a:pPr marL="914400" marR="0" lvl="0" indent="0" algn="l" defTabSz="914400" rtl="0" eaLnBrk="1" fontAlgn="auto" latinLnBrk="0" hangingPunct="1">
              <a:lnSpc>
                <a:spcPct val="115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Refonctionnaliser</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 des sols urbains en utilisant des techniques de </a:t>
            </a: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génie pédologique</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 afin d’aboutir à un projet d’agriculture urbaine</a:t>
            </a:r>
          </a:p>
        </p:txBody>
      </p:sp>
      <p:sp>
        <p:nvSpPr>
          <p:cNvPr id="31" name="ZoneTexte 30">
            <a:extLst>
              <a:ext uri="{FF2B5EF4-FFF2-40B4-BE49-F238E27FC236}">
                <a16:creationId xmlns:a16="http://schemas.microsoft.com/office/drawing/2014/main" id="{3C698835-9756-96D5-E6D2-C58A06FA5151}"/>
              </a:ext>
            </a:extLst>
          </p:cNvPr>
          <p:cNvSpPr txBox="1"/>
          <p:nvPr/>
        </p:nvSpPr>
        <p:spPr>
          <a:xfrm>
            <a:off x="7016927" y="4371824"/>
            <a:ext cx="2917802" cy="1316579"/>
          </a:xfrm>
          <a:prstGeom prst="rect">
            <a:avLst/>
          </a:prstGeom>
          <a:noFill/>
        </p:spPr>
        <p:txBody>
          <a:bodyPr wrap="square">
            <a:spAutoFit/>
          </a:bodyPr>
          <a:lstStyle/>
          <a:p>
            <a:pPr marL="914400" marR="0" lvl="0" indent="0" algn="l" defTabSz="914400" rtl="0" eaLnBrk="1" fontAlgn="auto" latinLnBrk="0" hangingPunct="1">
              <a:lnSpc>
                <a:spcPct val="115000"/>
              </a:lnSpc>
              <a:spcBef>
                <a:spcPts val="0"/>
              </a:spcBef>
              <a:spcAft>
                <a:spcPts val="0"/>
              </a:spcAft>
              <a:buClrTx/>
              <a:buSzTx/>
              <a:buFontTx/>
              <a:buNone/>
              <a:tabLst/>
              <a:defRPr/>
            </a:pP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Evaluer la </a:t>
            </a:r>
            <a:r>
              <a:rPr kumimoji="0" lang="fr-FR" sz="1400" b="1" i="0" u="none" strike="noStrike" kern="1200" cap="none" spc="0" normalizeH="0" baseline="0" noProof="0" dirty="0" err="1">
                <a:ln>
                  <a:noFill/>
                </a:ln>
                <a:effectLst/>
                <a:uLnTx/>
                <a:uFillTx/>
                <a:latin typeface="Calibri" charset="0"/>
                <a:ea typeface="Calibri" charset="0"/>
                <a:cs typeface="Calibri" charset="0"/>
                <a:sym typeface="Raleway"/>
              </a:rPr>
              <a:t>refonctionnalisation</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 d’un </a:t>
            </a:r>
            <a:r>
              <a:rPr kumimoji="0" lang="fr-FR" sz="1400" b="1" i="0" u="none" strike="noStrike" kern="1200" cap="none" spc="0" normalizeH="0" baseline="0" noProof="0" dirty="0">
                <a:ln>
                  <a:noFill/>
                </a:ln>
                <a:effectLst/>
                <a:uLnTx/>
                <a:uFillTx/>
                <a:latin typeface="Calibri" charset="0"/>
                <a:ea typeface="Calibri" charset="0"/>
                <a:cs typeface="Calibri" charset="0"/>
                <a:sym typeface="Raleway"/>
              </a:rPr>
              <a:t>sol désimperméabilisé </a:t>
            </a:r>
            <a:r>
              <a:rPr kumimoji="0" lang="fr-FR" sz="1400" i="0" u="none" strike="noStrike" kern="1200" cap="none" spc="0" normalizeH="0" baseline="0" noProof="0" dirty="0">
                <a:ln>
                  <a:noFill/>
                </a:ln>
                <a:effectLst/>
                <a:uLnTx/>
                <a:uFillTx/>
                <a:latin typeface="Calibri" charset="0"/>
                <a:ea typeface="Calibri" charset="0"/>
                <a:cs typeface="Calibri" charset="0"/>
                <a:sym typeface="Raleway"/>
              </a:rPr>
              <a:t>via l’étude de sa qualité</a:t>
            </a:r>
          </a:p>
        </p:txBody>
      </p:sp>
      <p:cxnSp>
        <p:nvCxnSpPr>
          <p:cNvPr id="33" name="Connecteur droit 32">
            <a:extLst>
              <a:ext uri="{FF2B5EF4-FFF2-40B4-BE49-F238E27FC236}">
                <a16:creationId xmlns:a16="http://schemas.microsoft.com/office/drawing/2014/main" id="{32CE1E0D-6E8B-6CED-061B-448BCFD10271}"/>
              </a:ext>
            </a:extLst>
          </p:cNvPr>
          <p:cNvCxnSpPr>
            <a:cxnSpLocks/>
          </p:cNvCxnSpPr>
          <p:nvPr/>
        </p:nvCxnSpPr>
        <p:spPr>
          <a:xfrm flipV="1">
            <a:off x="10390619" y="1524000"/>
            <a:ext cx="0" cy="2291198"/>
          </a:xfrm>
          <a:prstGeom prst="line">
            <a:avLst/>
          </a:prstGeom>
          <a:ln w="28575"/>
        </p:spPr>
        <p:style>
          <a:lnRef idx="1">
            <a:schemeClr val="dk1"/>
          </a:lnRef>
          <a:fillRef idx="0">
            <a:schemeClr val="dk1"/>
          </a:fillRef>
          <a:effectRef idx="0">
            <a:schemeClr val="dk1"/>
          </a:effectRef>
          <a:fontRef idx="minor">
            <a:schemeClr val="tx1"/>
          </a:fontRef>
        </p:style>
      </p:cxnSp>
      <p:sp>
        <p:nvSpPr>
          <p:cNvPr id="35" name="Titre 1">
            <a:extLst>
              <a:ext uri="{FF2B5EF4-FFF2-40B4-BE49-F238E27FC236}">
                <a16:creationId xmlns:a16="http://schemas.microsoft.com/office/drawing/2014/main" id="{9C501C02-B3E0-88D1-287E-33CF1E28B3AC}"/>
              </a:ext>
            </a:extLst>
          </p:cNvPr>
          <p:cNvSpPr txBox="1">
            <a:spLocks/>
          </p:cNvSpPr>
          <p:nvPr/>
        </p:nvSpPr>
        <p:spPr>
          <a:xfrm>
            <a:off x="29028" y="-3434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2400" b="1" dirty="0">
                <a:solidFill>
                  <a:srgbClr val="7D9C17"/>
                </a:solidFill>
                <a:latin typeface="Kohinoor Telugu Semibold" panose="02000000000000000000" pitchFamily="2" charset="77"/>
                <a:cs typeface="Kohinoor Telugu Semibold" panose="02000000000000000000" pitchFamily="2" charset="77"/>
              </a:rPr>
              <a:t>IV</a:t>
            </a:r>
            <a:r>
              <a:rPr kumimoji="0" lang="fr-FR" sz="24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 La participation à des programmes de recherche</a:t>
            </a:r>
          </a:p>
        </p:txBody>
      </p:sp>
      <p:pic>
        <p:nvPicPr>
          <p:cNvPr id="36" name="Image 35">
            <a:extLst>
              <a:ext uri="{FF2B5EF4-FFF2-40B4-BE49-F238E27FC236}">
                <a16:creationId xmlns:a16="http://schemas.microsoft.com/office/drawing/2014/main" id="{483BA554-7DBC-58AD-E12B-4027A3160DA0}"/>
              </a:ext>
            </a:extLst>
          </p:cNvPr>
          <p:cNvPicPr>
            <a:picLocks noChangeAspect="1"/>
          </p:cNvPicPr>
          <p:nvPr/>
        </p:nvPicPr>
        <p:blipFill>
          <a:blip r:embed="rId4"/>
          <a:stretch>
            <a:fillRect/>
          </a:stretch>
        </p:blipFill>
        <p:spPr>
          <a:xfrm>
            <a:off x="779428" y="850822"/>
            <a:ext cx="979858" cy="430675"/>
          </a:xfrm>
          <a:prstGeom prst="rect">
            <a:avLst/>
          </a:prstGeom>
        </p:spPr>
      </p:pic>
      <p:pic>
        <p:nvPicPr>
          <p:cNvPr id="37" name="Image 36">
            <a:extLst>
              <a:ext uri="{FF2B5EF4-FFF2-40B4-BE49-F238E27FC236}">
                <a16:creationId xmlns:a16="http://schemas.microsoft.com/office/drawing/2014/main" id="{13BD282B-00E5-9570-34C9-DF668483540F}"/>
              </a:ext>
            </a:extLst>
          </p:cNvPr>
          <p:cNvPicPr>
            <a:picLocks noChangeAspect="1"/>
          </p:cNvPicPr>
          <p:nvPr/>
        </p:nvPicPr>
        <p:blipFill>
          <a:blip r:embed="rId5"/>
          <a:stretch>
            <a:fillRect/>
          </a:stretch>
        </p:blipFill>
        <p:spPr>
          <a:xfrm>
            <a:off x="3661604" y="2184261"/>
            <a:ext cx="1546355" cy="728253"/>
          </a:xfrm>
          <a:prstGeom prst="rect">
            <a:avLst/>
          </a:prstGeom>
        </p:spPr>
      </p:pic>
      <p:pic>
        <p:nvPicPr>
          <p:cNvPr id="38" name="Image 37">
            <a:extLst>
              <a:ext uri="{FF2B5EF4-FFF2-40B4-BE49-F238E27FC236}">
                <a16:creationId xmlns:a16="http://schemas.microsoft.com/office/drawing/2014/main" id="{35291EDA-D364-932F-AF66-67D83840A614}"/>
              </a:ext>
            </a:extLst>
          </p:cNvPr>
          <p:cNvPicPr>
            <a:picLocks noChangeAspect="1"/>
          </p:cNvPicPr>
          <p:nvPr/>
        </p:nvPicPr>
        <p:blipFill>
          <a:blip r:embed="rId6"/>
          <a:stretch>
            <a:fillRect/>
          </a:stretch>
        </p:blipFill>
        <p:spPr>
          <a:xfrm>
            <a:off x="5021179" y="1620824"/>
            <a:ext cx="1356896" cy="1343896"/>
          </a:xfrm>
          <a:prstGeom prst="rect">
            <a:avLst/>
          </a:prstGeom>
        </p:spPr>
      </p:pic>
      <p:pic>
        <p:nvPicPr>
          <p:cNvPr id="39" name="Image 38">
            <a:extLst>
              <a:ext uri="{FF2B5EF4-FFF2-40B4-BE49-F238E27FC236}">
                <a16:creationId xmlns:a16="http://schemas.microsoft.com/office/drawing/2014/main" id="{6DA3A6DC-6E11-3966-1BB9-AEF1B35835C0}"/>
              </a:ext>
            </a:extLst>
          </p:cNvPr>
          <p:cNvPicPr>
            <a:picLocks noChangeAspect="1"/>
          </p:cNvPicPr>
          <p:nvPr/>
        </p:nvPicPr>
        <p:blipFill>
          <a:blip r:embed="rId7"/>
          <a:stretch>
            <a:fillRect/>
          </a:stretch>
        </p:blipFill>
        <p:spPr>
          <a:xfrm>
            <a:off x="8817425" y="183081"/>
            <a:ext cx="1267188" cy="351831"/>
          </a:xfrm>
          <a:prstGeom prst="rect">
            <a:avLst/>
          </a:prstGeom>
        </p:spPr>
      </p:pic>
      <p:pic>
        <p:nvPicPr>
          <p:cNvPr id="40" name="Image 39">
            <a:extLst>
              <a:ext uri="{FF2B5EF4-FFF2-40B4-BE49-F238E27FC236}">
                <a16:creationId xmlns:a16="http://schemas.microsoft.com/office/drawing/2014/main" id="{8E90D2A1-B607-00DA-843E-FEE24A090CCB}"/>
              </a:ext>
            </a:extLst>
          </p:cNvPr>
          <p:cNvPicPr>
            <a:picLocks noChangeAspect="1"/>
          </p:cNvPicPr>
          <p:nvPr/>
        </p:nvPicPr>
        <p:blipFill>
          <a:blip r:embed="rId8"/>
          <a:stretch>
            <a:fillRect/>
          </a:stretch>
        </p:blipFill>
        <p:spPr>
          <a:xfrm>
            <a:off x="10274706" y="62124"/>
            <a:ext cx="1093607" cy="656164"/>
          </a:xfrm>
          <a:prstGeom prst="rect">
            <a:avLst/>
          </a:prstGeom>
        </p:spPr>
      </p:pic>
      <p:sp>
        <p:nvSpPr>
          <p:cNvPr id="2" name="ZoneTexte 1">
            <a:extLst>
              <a:ext uri="{FF2B5EF4-FFF2-40B4-BE49-F238E27FC236}">
                <a16:creationId xmlns:a16="http://schemas.microsoft.com/office/drawing/2014/main" id="{E3D2470B-C17A-0352-2537-84CCF9AFD75C}"/>
              </a:ext>
            </a:extLst>
          </p:cNvPr>
          <p:cNvSpPr txBox="1"/>
          <p:nvPr/>
        </p:nvSpPr>
        <p:spPr>
          <a:xfrm>
            <a:off x="497026" y="2351161"/>
            <a:ext cx="2524520" cy="261610"/>
          </a:xfrm>
          <a:prstGeom prst="rect">
            <a:avLst/>
          </a:prstGeom>
          <a:noFill/>
        </p:spPr>
        <p:txBody>
          <a:bodyPr wrap="square" rtlCol="0">
            <a:spAutoFit/>
          </a:bodyPr>
          <a:lstStyle/>
          <a:p>
            <a:r>
              <a:rPr lang="fr-FR" sz="1100" i="1" dirty="0"/>
              <a:t>Financeur : ADEME, APR PRIMEQUAL</a:t>
            </a:r>
          </a:p>
        </p:txBody>
      </p:sp>
      <p:sp>
        <p:nvSpPr>
          <p:cNvPr id="3" name="ZoneTexte 2">
            <a:extLst>
              <a:ext uri="{FF2B5EF4-FFF2-40B4-BE49-F238E27FC236}">
                <a16:creationId xmlns:a16="http://schemas.microsoft.com/office/drawing/2014/main" id="{F6692CE1-0A75-D826-593A-7DF5E9ADFC95}"/>
              </a:ext>
            </a:extLst>
          </p:cNvPr>
          <p:cNvSpPr txBox="1"/>
          <p:nvPr/>
        </p:nvSpPr>
        <p:spPr>
          <a:xfrm>
            <a:off x="3401595" y="1878794"/>
            <a:ext cx="2274959" cy="261610"/>
          </a:xfrm>
          <a:prstGeom prst="rect">
            <a:avLst/>
          </a:prstGeom>
          <a:noFill/>
        </p:spPr>
        <p:txBody>
          <a:bodyPr wrap="square" rtlCol="0">
            <a:spAutoFit/>
          </a:bodyPr>
          <a:lstStyle/>
          <a:p>
            <a:r>
              <a:rPr lang="fr-FR" sz="1100" i="1" dirty="0"/>
              <a:t>Financeur : ADEME, hors AAP</a:t>
            </a:r>
          </a:p>
        </p:txBody>
      </p:sp>
      <p:sp>
        <p:nvSpPr>
          <p:cNvPr id="7" name="ZoneTexte 6">
            <a:extLst>
              <a:ext uri="{FF2B5EF4-FFF2-40B4-BE49-F238E27FC236}">
                <a16:creationId xmlns:a16="http://schemas.microsoft.com/office/drawing/2014/main" id="{EF351B3C-78BD-8B3E-5898-C86083CD9AA5}"/>
              </a:ext>
            </a:extLst>
          </p:cNvPr>
          <p:cNvSpPr txBox="1"/>
          <p:nvPr/>
        </p:nvSpPr>
        <p:spPr>
          <a:xfrm>
            <a:off x="7077225" y="2317808"/>
            <a:ext cx="3197481" cy="261610"/>
          </a:xfrm>
          <a:prstGeom prst="rect">
            <a:avLst/>
          </a:prstGeom>
          <a:noFill/>
        </p:spPr>
        <p:txBody>
          <a:bodyPr wrap="square" rtlCol="0">
            <a:spAutoFit/>
          </a:bodyPr>
          <a:lstStyle/>
          <a:p>
            <a:r>
              <a:rPr lang="fr-FR" sz="1100" i="1" dirty="0"/>
              <a:t>Porteur et financeur : Métropole Européenne de Lille</a:t>
            </a:r>
          </a:p>
        </p:txBody>
      </p:sp>
      <p:sp>
        <p:nvSpPr>
          <p:cNvPr id="12" name="ZoneTexte 11">
            <a:extLst>
              <a:ext uri="{FF2B5EF4-FFF2-40B4-BE49-F238E27FC236}">
                <a16:creationId xmlns:a16="http://schemas.microsoft.com/office/drawing/2014/main" id="{B4726B35-566B-76DA-1E5E-E6B761EE1831}"/>
              </a:ext>
            </a:extLst>
          </p:cNvPr>
          <p:cNvSpPr txBox="1"/>
          <p:nvPr/>
        </p:nvSpPr>
        <p:spPr>
          <a:xfrm>
            <a:off x="8263156" y="1178698"/>
            <a:ext cx="3534823" cy="261610"/>
          </a:xfrm>
          <a:prstGeom prst="rect">
            <a:avLst/>
          </a:prstGeom>
          <a:noFill/>
        </p:spPr>
        <p:txBody>
          <a:bodyPr wrap="square" rtlCol="0">
            <a:spAutoFit/>
          </a:bodyPr>
          <a:lstStyle/>
          <a:p>
            <a:r>
              <a:rPr lang="fr-FR" sz="1100" i="1" dirty="0"/>
              <a:t>Financeur : Ile-de-France Nature, ADEME, APR GRAINE (?)</a:t>
            </a:r>
          </a:p>
        </p:txBody>
      </p:sp>
      <p:sp>
        <p:nvSpPr>
          <p:cNvPr id="17" name="Espace réservé du numéro de diapositive 1">
            <a:extLst>
              <a:ext uri="{FF2B5EF4-FFF2-40B4-BE49-F238E27FC236}">
                <a16:creationId xmlns:a16="http://schemas.microsoft.com/office/drawing/2014/main" id="{610B77C0-7C4E-1441-6523-39494142FB4C}"/>
              </a:ext>
            </a:extLst>
          </p:cNvPr>
          <p:cNvSpPr txBox="1">
            <a:spLocks/>
          </p:cNvSpPr>
          <p:nvPr/>
        </p:nvSpPr>
        <p:spPr>
          <a:xfrm>
            <a:off x="8610600" y="6356352"/>
            <a:ext cx="27432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FE6E2F7F-7F42-F04D-8C99-71E8C53B4A03}" type="slidenum">
              <a:rPr lang="fr-FR" sz="1200" smtClean="0">
                <a:solidFill>
                  <a:prstClr val="black">
                    <a:tint val="75000"/>
                  </a:prstClr>
                </a:solidFill>
                <a:latin typeface="Calibri" panose="020F0502020204030204"/>
              </a:rPr>
              <a:pPr algn="r">
                <a:defRPr/>
              </a:pPr>
              <a:t>6</a:t>
            </a:fld>
            <a:endParaRPr lang="fr-FR"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40218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4" grpId="0"/>
      <p:bldP spid="16" grpId="0"/>
      <p:bldP spid="18" grpId="0" animBg="1"/>
      <p:bldP spid="20" grpId="0" animBg="1"/>
      <p:bldP spid="24" grpId="0"/>
      <p:bldP spid="26" grpId="0"/>
      <p:bldP spid="29" grpId="0"/>
      <p:bldP spid="30" grpId="0"/>
      <p:bldP spid="31" grpId="0"/>
      <p:bldP spid="2" grpId="0"/>
      <p:bldP spid="3" grpId="0"/>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54"/>
          <p:cNvSpPr>
            <a:spLocks noGrp="1"/>
          </p:cNvSpPr>
          <p:nvPr>
            <p:ph type="title"/>
          </p:nvPr>
        </p:nvSpPr>
        <p:spPr>
          <a:xfrm>
            <a:off x="1981200" y="2420491"/>
            <a:ext cx="8229600" cy="2376661"/>
          </a:xfrm>
        </p:spPr>
        <p:txBody>
          <a:bodyPr/>
          <a:lstStyle/>
          <a:p>
            <a:pPr eaLnBrk="1" hangingPunct="1"/>
            <a:r>
              <a:rPr lang="fr-FR" sz="4400" dirty="0">
                <a:effectLst>
                  <a:outerShdw blurRad="38100" dist="38100" dir="2700000" algn="tl">
                    <a:srgbClr val="000000">
                      <a:alpha val="43137"/>
                    </a:srgbClr>
                  </a:outerShdw>
                </a:effectLst>
                <a:ea typeface="Geneva"/>
              </a:rPr>
              <a:t>CARTHAGE</a:t>
            </a:r>
            <a:br>
              <a:rPr lang="fr-FR" sz="4400" dirty="0">
                <a:ea typeface="Geneva"/>
                <a:cs typeface="Geneva"/>
              </a:rPr>
            </a:br>
            <a:r>
              <a:rPr lang="fr-FR" sz="3600" b="1" u="sng" cap="all" dirty="0">
                <a:effectLst>
                  <a:outerShdw blurRad="38100" dist="38100" dir="2700000" algn="tl">
                    <a:srgbClr val="000000">
                      <a:alpha val="43137"/>
                    </a:srgbClr>
                  </a:outerShdw>
                </a:effectLst>
              </a:rPr>
              <a:t>C</a:t>
            </a:r>
            <a:r>
              <a:rPr lang="fr-FR" sz="2800" b="1" cap="all" dirty="0"/>
              <a:t>ontribution de l’</a:t>
            </a:r>
            <a:r>
              <a:rPr lang="fr-FR" sz="3600" b="1" u="sng" cap="all" dirty="0">
                <a:effectLst>
                  <a:outerShdw blurRad="38100" dist="38100" dir="2700000" algn="tl">
                    <a:srgbClr val="000000">
                      <a:alpha val="43137"/>
                    </a:srgbClr>
                  </a:outerShdw>
                </a:effectLst>
              </a:rPr>
              <a:t>A</a:t>
            </a:r>
            <a:r>
              <a:rPr lang="fr-FR" sz="2800" b="1" cap="all" dirty="0"/>
              <a:t>ir dans les </a:t>
            </a:r>
            <a:r>
              <a:rPr lang="fr-FR" sz="3600" b="1" u="sng" cap="all" dirty="0">
                <a:effectLst>
                  <a:outerShdw blurRad="38100" dist="38100" dir="2700000" algn="tl">
                    <a:srgbClr val="000000">
                      <a:alpha val="43137"/>
                    </a:srgbClr>
                  </a:outerShdw>
                </a:effectLst>
              </a:rPr>
              <a:t>R</a:t>
            </a:r>
            <a:r>
              <a:rPr lang="fr-FR" sz="2800" b="1" cap="all" dirty="0"/>
              <a:t>isques et </a:t>
            </a:r>
            <a:r>
              <a:rPr lang="fr-FR" sz="3600" b="1" u="sng" cap="all" dirty="0">
                <a:effectLst>
                  <a:outerShdw blurRad="38100" dist="38100" dir="2700000" algn="tl">
                    <a:srgbClr val="000000">
                      <a:alpha val="43137"/>
                    </a:srgbClr>
                  </a:outerShdw>
                </a:effectLst>
              </a:rPr>
              <a:t>T</a:t>
            </a:r>
            <a:r>
              <a:rPr lang="fr-FR" sz="2800" b="1" cap="all" dirty="0"/>
              <a:t>ransferts associés aux </a:t>
            </a:r>
            <a:r>
              <a:rPr lang="fr-FR" sz="3600" b="1" u="sng" cap="all" dirty="0">
                <a:effectLst>
                  <a:outerShdw blurRad="38100" dist="38100" dir="2700000" algn="tl">
                    <a:srgbClr val="000000">
                      <a:alpha val="43137"/>
                    </a:srgbClr>
                  </a:outerShdw>
                </a:effectLst>
              </a:rPr>
              <a:t>H</a:t>
            </a:r>
            <a:r>
              <a:rPr lang="fr-FR" sz="2800" b="1" cap="all" dirty="0"/>
              <a:t>AP en </a:t>
            </a:r>
            <a:r>
              <a:rPr lang="fr-FR" sz="3600" b="1" u="sng" cap="all" dirty="0">
                <a:effectLst>
                  <a:outerShdw blurRad="38100" dist="38100" dir="2700000" algn="tl">
                    <a:srgbClr val="000000">
                      <a:alpha val="43137"/>
                    </a:srgbClr>
                  </a:outerShdw>
                </a:effectLst>
              </a:rPr>
              <a:t>A</a:t>
            </a:r>
            <a:r>
              <a:rPr lang="fr-FR" sz="2800" b="1" cap="all" dirty="0"/>
              <a:t>gricultures Urbaines : </a:t>
            </a:r>
            <a:r>
              <a:rPr lang="fr-FR" sz="3600" b="1" u="sng" cap="all" dirty="0">
                <a:effectLst>
                  <a:outerShdw blurRad="38100" dist="38100" dir="2700000" algn="tl">
                    <a:srgbClr val="000000">
                      <a:alpha val="43137"/>
                    </a:srgbClr>
                  </a:outerShdw>
                </a:effectLst>
              </a:rPr>
              <a:t>G</a:t>
            </a:r>
            <a:r>
              <a:rPr lang="fr-FR" sz="2800" b="1" cap="all" dirty="0"/>
              <a:t>estion et </a:t>
            </a:r>
            <a:r>
              <a:rPr lang="fr-FR" sz="3600" b="1" u="sng" cap="all" dirty="0">
                <a:effectLst>
                  <a:outerShdw blurRad="38100" dist="38100" dir="2700000" algn="tl">
                    <a:srgbClr val="000000">
                      <a:alpha val="43137"/>
                    </a:srgbClr>
                  </a:outerShdw>
                </a:effectLst>
              </a:rPr>
              <a:t>E</a:t>
            </a:r>
            <a:r>
              <a:rPr lang="fr-FR" sz="2800" b="1" cap="all" dirty="0"/>
              <a:t>valuation</a:t>
            </a:r>
            <a:br>
              <a:rPr lang="fr-FR" sz="4400" dirty="0">
                <a:ea typeface="Geneva"/>
                <a:cs typeface="Geneva"/>
              </a:rPr>
            </a:br>
            <a:endParaRPr lang="fr-FR" sz="4400" dirty="0">
              <a:solidFill>
                <a:schemeClr val="tx2">
                  <a:lumMod val="75000"/>
                </a:schemeClr>
              </a:solidFill>
              <a:effectLst>
                <a:outerShdw blurRad="38100" dist="38100" dir="2700000" algn="tl">
                  <a:srgbClr val="000000">
                    <a:alpha val="43137"/>
                  </a:srgbClr>
                </a:outerShdw>
              </a:effectLst>
              <a:ea typeface="Geneva"/>
              <a:cs typeface="Geneva"/>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8" y="44624"/>
            <a:ext cx="880608" cy="1152128"/>
          </a:xfrm>
          <a:prstGeom prst="rect">
            <a:avLst/>
          </a:prstGeom>
        </p:spPr>
      </p:pic>
      <p:pic>
        <p:nvPicPr>
          <p:cNvPr id="9" name="Image 8">
            <a:extLst>
              <a:ext uri="{FF2B5EF4-FFF2-40B4-BE49-F238E27FC236}">
                <a16:creationId xmlns:a16="http://schemas.microsoft.com/office/drawing/2014/main" id="{81287FF8-29B6-4FC4-A1B4-BE2DE235BEC9}"/>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3575720" y="5281301"/>
            <a:ext cx="1224136" cy="1224136"/>
          </a:xfrm>
          <a:prstGeom prst="rect">
            <a:avLst/>
          </a:prstGeom>
          <a:noFill/>
          <a:ln>
            <a:noFill/>
          </a:ln>
        </p:spPr>
      </p:pic>
      <p:pic>
        <p:nvPicPr>
          <p:cNvPr id="10" name="Image 9">
            <a:extLst>
              <a:ext uri="{FF2B5EF4-FFF2-40B4-BE49-F238E27FC236}">
                <a16:creationId xmlns:a16="http://schemas.microsoft.com/office/drawing/2014/main" id="{29FF0859-29C9-4418-B237-1EB332EF133C}"/>
              </a:ext>
            </a:extLst>
          </p:cNvPr>
          <p:cNvPicPr/>
          <p:nvPr/>
        </p:nvPicPr>
        <p:blipFill>
          <a:blip r:embed="rId5">
            <a:extLst>
              <a:ext uri="{28A0092B-C50C-407E-A947-70E740481C1C}">
                <a14:useLocalDpi xmlns:a14="http://schemas.microsoft.com/office/drawing/2010/main" val="0"/>
              </a:ext>
            </a:extLst>
          </a:blip>
          <a:stretch>
            <a:fillRect/>
          </a:stretch>
        </p:blipFill>
        <p:spPr bwMode="auto">
          <a:xfrm>
            <a:off x="5951985" y="5280663"/>
            <a:ext cx="1426641" cy="612706"/>
          </a:xfrm>
          <a:prstGeom prst="rect">
            <a:avLst/>
          </a:prstGeom>
          <a:noFill/>
          <a:ln>
            <a:noFill/>
          </a:ln>
        </p:spPr>
      </p:pic>
      <p:pic>
        <p:nvPicPr>
          <p:cNvPr id="3" name="Image 2">
            <a:extLst>
              <a:ext uri="{FF2B5EF4-FFF2-40B4-BE49-F238E27FC236}">
                <a16:creationId xmlns:a16="http://schemas.microsoft.com/office/drawing/2014/main" id="{7A64FFDE-8BDC-4C02-B6B4-468A1777BFD8}"/>
              </a:ext>
            </a:extLst>
          </p:cNvPr>
          <p:cNvPicPr>
            <a:picLocks noChangeAspect="1"/>
          </p:cNvPicPr>
          <p:nvPr/>
        </p:nvPicPr>
        <p:blipFill>
          <a:blip r:embed="rId6"/>
          <a:stretch>
            <a:fillRect/>
          </a:stretch>
        </p:blipFill>
        <p:spPr>
          <a:xfrm>
            <a:off x="5937791" y="5964309"/>
            <a:ext cx="1440835" cy="541128"/>
          </a:xfrm>
          <a:prstGeom prst="rect">
            <a:avLst/>
          </a:prstGeom>
        </p:spPr>
      </p:pic>
    </p:spTree>
    <p:extLst>
      <p:ext uri="{BB962C8B-B14F-4D97-AF65-F5344CB8AC3E}">
        <p14:creationId xmlns:p14="http://schemas.microsoft.com/office/powerpoint/2010/main" val="3700874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E8B27247-CAB9-5C91-2D6F-407AF7AC201F}"/>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FAD43D7-AD2C-CC92-EBA4-4BEF49FD9C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re 1">
            <a:extLst>
              <a:ext uri="{FF2B5EF4-FFF2-40B4-BE49-F238E27FC236}">
                <a16:creationId xmlns:a16="http://schemas.microsoft.com/office/drawing/2014/main" id="{DC635A92-5C11-4FEF-5840-35DDE94D4765}"/>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Contexte et objectif</a:t>
            </a:r>
          </a:p>
        </p:txBody>
      </p:sp>
      <p:sp>
        <p:nvSpPr>
          <p:cNvPr id="3" name="Rectangle 2">
            <a:extLst>
              <a:ext uri="{FF2B5EF4-FFF2-40B4-BE49-F238E27FC236}">
                <a16:creationId xmlns:a16="http://schemas.microsoft.com/office/drawing/2014/main" id="{B6A19D72-4C09-B481-464A-A40D7945D043}"/>
              </a:ext>
            </a:extLst>
          </p:cNvPr>
          <p:cNvSpPr/>
          <p:nvPr/>
        </p:nvSpPr>
        <p:spPr>
          <a:xfrm>
            <a:off x="393843" y="1969162"/>
            <a:ext cx="11404314" cy="3123932"/>
          </a:xfrm>
          <a:prstGeom prst="rect">
            <a:avLst/>
          </a:prstGeom>
        </p:spPr>
        <p:txBody>
          <a:bodyPr wrap="square">
            <a:spAutoFit/>
          </a:bodyPr>
          <a:lstStyle/>
          <a:p>
            <a:pPr marL="342900" lvl="0" indent="-342900" algn="just">
              <a:spcAft>
                <a:spcPts val="600"/>
              </a:spcAft>
              <a:buFont typeface="Symbol" panose="05050102010706020507" pitchFamily="18" charset="2"/>
              <a:buChar char=""/>
            </a:pP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Plusieurs formes d’agricultures urbaines : jardins associatifs (familiaux ou partagés) &amp; micro-fermes urbaines (production et mise sur le marché de denrées alimentaires)</a:t>
            </a:r>
          </a:p>
          <a:p>
            <a:pPr marL="342900" lvl="0" indent="-342900" algn="just">
              <a:spcAft>
                <a:spcPts val="600"/>
              </a:spcAft>
              <a:buFont typeface="Symbol" panose="05050102010706020507" pitchFamily="18" charset="2"/>
              <a:buChar char=""/>
            </a:pP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Demande croissante de foncier agricole en zone urbaine</a:t>
            </a:r>
          </a:p>
          <a:p>
            <a:pPr marL="342900" lvl="0" indent="-342900" algn="just">
              <a:spcAft>
                <a:spcPts val="600"/>
              </a:spcAft>
              <a:buFont typeface="Symbol" panose="05050102010706020507" pitchFamily="18" charset="2"/>
              <a:buChar char=""/>
            </a:pP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Nombreux bénéfices pour populations urbaines/usagers : </a:t>
            </a:r>
            <a:r>
              <a:rPr lang="fr-FR" dirty="0" err="1">
                <a:solidFill>
                  <a:srgbClr val="000000"/>
                </a:solidFill>
                <a:latin typeface="Arial" panose="020B0604020202020204" pitchFamily="34" charset="0"/>
                <a:ea typeface="Times New Roman" panose="02020603050405020304" pitchFamily="18" charset="0"/>
                <a:cs typeface="Arial" panose="020B0604020202020204" pitchFamily="34" charset="0"/>
              </a:rPr>
              <a:t>auto-production</a:t>
            </a: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 prix abordable ; circuits courts ; </a:t>
            </a:r>
            <a:r>
              <a:rPr lang="fr-FR" dirty="0" err="1">
                <a:solidFill>
                  <a:srgbClr val="000000"/>
                </a:solidFill>
                <a:latin typeface="Arial" panose="020B0604020202020204" pitchFamily="34" charset="0"/>
                <a:ea typeface="Times New Roman" panose="02020603050405020304" pitchFamily="18" charset="0"/>
                <a:cs typeface="Arial" panose="020B0604020202020204" pitchFamily="34" charset="0"/>
              </a:rPr>
              <a:t>multi-fonctionnalité</a:t>
            </a: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 (activités de loisirs,  activités sociales et collaboratives)</a:t>
            </a:r>
          </a:p>
          <a:p>
            <a:pPr marL="342900" lvl="0" indent="-342900" algn="just">
              <a:spcAft>
                <a:spcPts val="600"/>
              </a:spcAft>
              <a:buFont typeface="Symbol" panose="05050102010706020507" pitchFamily="18" charset="2"/>
              <a:buChar char=""/>
            </a:pP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Contexte urbain marqué par la présence de HAP (hydrocarbures aromatiques polycycliques) liée au trafic, chauffage, activités ind</a:t>
            </a: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ustrielles</a:t>
            </a:r>
            <a:endPar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600"/>
              </a:spcAft>
              <a:buFont typeface="Symbol" panose="05050102010706020507" pitchFamily="18" charset="2"/>
              <a:buChar char=""/>
            </a:pPr>
            <a:r>
              <a:rPr lang="fr-FR" dirty="0">
                <a:solidFill>
                  <a:srgbClr val="000000"/>
                </a:solidFill>
                <a:latin typeface="Arial" panose="020B0604020202020204" pitchFamily="34" charset="0"/>
                <a:ea typeface="Times New Roman" panose="02020603050405020304" pitchFamily="18" charset="0"/>
                <a:cs typeface="Arial" panose="020B0604020202020204" pitchFamily="34" charset="0"/>
              </a:rPr>
              <a:t>Possibilité d’une contamination par les HAP des végétaux potagers produits en zone urbaine par l’air et les sols</a:t>
            </a:r>
          </a:p>
          <a:p>
            <a:pPr marL="342900" lvl="0" indent="-342900" algn="just">
              <a:spcAft>
                <a:spcPts val="600"/>
              </a:spcAft>
              <a:buFont typeface="Symbol" panose="05050102010706020507" pitchFamily="18" charset="2"/>
              <a:buChar char=""/>
            </a:pPr>
            <a:endParaRPr lang="fr-FR"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a:extLst>
              <a:ext uri="{FF2B5EF4-FFF2-40B4-BE49-F238E27FC236}">
                <a16:creationId xmlns:a16="http://schemas.microsoft.com/office/drawing/2014/main" id="{F64B5B58-96E4-2936-DAD0-341A353A3701}"/>
              </a:ext>
            </a:extLst>
          </p:cNvPr>
          <p:cNvSpPr/>
          <p:nvPr/>
        </p:nvSpPr>
        <p:spPr>
          <a:xfrm>
            <a:off x="133672" y="881462"/>
            <a:ext cx="11506948" cy="707886"/>
          </a:xfrm>
          <a:prstGeom prst="rect">
            <a:avLst/>
          </a:prstGeom>
        </p:spPr>
        <p:txBody>
          <a:bodyPr wrap="square">
            <a:spAutoFit/>
          </a:bodyPr>
          <a:lstStyle/>
          <a:p>
            <a:pPr algn="ctr"/>
            <a:r>
              <a:rPr lang="fr-FR" sz="2000" b="1" u="sng" cap="all" dirty="0">
                <a:solidFill>
                  <a:schemeClr val="tx1">
                    <a:lumMod val="75000"/>
                  </a:schemeClr>
                </a:solidFill>
                <a:latin typeface="Arial" panose="020B0604020202020204" pitchFamily="34" charset="0"/>
                <a:ea typeface="MS Mincho"/>
              </a:rPr>
              <a:t>C</a:t>
            </a:r>
            <a:r>
              <a:rPr lang="fr-FR" sz="1600" b="1" cap="all" dirty="0">
                <a:solidFill>
                  <a:schemeClr val="tx1">
                    <a:lumMod val="75000"/>
                  </a:schemeClr>
                </a:solidFill>
                <a:latin typeface="Arial" panose="020B0604020202020204" pitchFamily="34" charset="0"/>
                <a:ea typeface="MS Mincho"/>
              </a:rPr>
              <a:t>ontribution de l’</a:t>
            </a:r>
            <a:r>
              <a:rPr lang="fr-FR" sz="2000" b="1" u="sng" cap="all" dirty="0">
                <a:solidFill>
                  <a:schemeClr val="tx1">
                    <a:lumMod val="75000"/>
                  </a:schemeClr>
                </a:solidFill>
                <a:latin typeface="Arial" panose="020B0604020202020204" pitchFamily="34" charset="0"/>
                <a:ea typeface="MS Mincho"/>
              </a:rPr>
              <a:t>A</a:t>
            </a:r>
            <a:r>
              <a:rPr lang="fr-FR" sz="1600" b="1" cap="all" dirty="0">
                <a:solidFill>
                  <a:schemeClr val="tx1">
                    <a:lumMod val="75000"/>
                  </a:schemeClr>
                </a:solidFill>
                <a:latin typeface="Arial" panose="020B0604020202020204" pitchFamily="34" charset="0"/>
                <a:ea typeface="MS Mincho"/>
              </a:rPr>
              <a:t>ir dans les </a:t>
            </a:r>
            <a:r>
              <a:rPr lang="fr-FR" sz="2000" b="1" u="sng" cap="all" dirty="0">
                <a:solidFill>
                  <a:schemeClr val="tx1">
                    <a:lumMod val="75000"/>
                  </a:schemeClr>
                </a:solidFill>
                <a:latin typeface="Arial" panose="020B0604020202020204" pitchFamily="34" charset="0"/>
                <a:ea typeface="MS Mincho"/>
              </a:rPr>
              <a:t>R</a:t>
            </a:r>
            <a:r>
              <a:rPr lang="fr-FR" sz="1600" b="1" cap="all" dirty="0">
                <a:solidFill>
                  <a:schemeClr val="tx1">
                    <a:lumMod val="75000"/>
                  </a:schemeClr>
                </a:solidFill>
                <a:latin typeface="Arial" panose="020B0604020202020204" pitchFamily="34" charset="0"/>
                <a:ea typeface="MS Mincho"/>
              </a:rPr>
              <a:t>isques et </a:t>
            </a:r>
            <a:r>
              <a:rPr lang="fr-FR" sz="2000" b="1" u="sng" cap="all" dirty="0">
                <a:solidFill>
                  <a:schemeClr val="tx1">
                    <a:lumMod val="75000"/>
                  </a:schemeClr>
                </a:solidFill>
                <a:latin typeface="Arial" panose="020B0604020202020204" pitchFamily="34" charset="0"/>
                <a:ea typeface="MS Mincho"/>
              </a:rPr>
              <a:t>T</a:t>
            </a:r>
            <a:r>
              <a:rPr lang="fr-FR" sz="1600" b="1" cap="all" dirty="0">
                <a:solidFill>
                  <a:schemeClr val="tx1">
                    <a:lumMod val="75000"/>
                  </a:schemeClr>
                </a:solidFill>
                <a:latin typeface="Arial" panose="020B0604020202020204" pitchFamily="34" charset="0"/>
                <a:ea typeface="MS Mincho"/>
              </a:rPr>
              <a:t>ransferts associés aux </a:t>
            </a:r>
            <a:r>
              <a:rPr lang="fr-FR" sz="2000" b="1" u="sng" cap="all" dirty="0">
                <a:solidFill>
                  <a:schemeClr val="tx1">
                    <a:lumMod val="75000"/>
                  </a:schemeClr>
                </a:solidFill>
                <a:latin typeface="Arial" panose="020B0604020202020204" pitchFamily="34" charset="0"/>
                <a:ea typeface="MS Mincho"/>
              </a:rPr>
              <a:t>H</a:t>
            </a:r>
            <a:r>
              <a:rPr lang="fr-FR" sz="1600" b="1" cap="all" dirty="0">
                <a:solidFill>
                  <a:schemeClr val="tx1">
                    <a:lumMod val="75000"/>
                  </a:schemeClr>
                </a:solidFill>
                <a:latin typeface="Arial" panose="020B0604020202020204" pitchFamily="34" charset="0"/>
                <a:ea typeface="MS Mincho"/>
              </a:rPr>
              <a:t>AP en Agricultures Urbaines : </a:t>
            </a:r>
            <a:r>
              <a:rPr lang="fr-FR" sz="2000" b="1" u="sng" cap="all" dirty="0">
                <a:solidFill>
                  <a:schemeClr val="tx1">
                    <a:lumMod val="75000"/>
                  </a:schemeClr>
                </a:solidFill>
                <a:latin typeface="Arial" panose="020B0604020202020204" pitchFamily="34" charset="0"/>
                <a:ea typeface="MS Mincho"/>
              </a:rPr>
              <a:t>G</a:t>
            </a:r>
            <a:r>
              <a:rPr lang="fr-FR" sz="1600" b="1" cap="all" dirty="0">
                <a:solidFill>
                  <a:schemeClr val="tx1">
                    <a:lumMod val="75000"/>
                  </a:schemeClr>
                </a:solidFill>
                <a:latin typeface="Arial" panose="020B0604020202020204" pitchFamily="34" charset="0"/>
                <a:ea typeface="MS Mincho"/>
              </a:rPr>
              <a:t>estion et </a:t>
            </a:r>
            <a:r>
              <a:rPr lang="fr-FR" sz="2000" b="1" u="sng" cap="all" dirty="0">
                <a:solidFill>
                  <a:schemeClr val="tx1">
                    <a:lumMod val="75000"/>
                  </a:schemeClr>
                </a:solidFill>
                <a:latin typeface="Arial" panose="020B0604020202020204" pitchFamily="34" charset="0"/>
                <a:ea typeface="MS Mincho"/>
              </a:rPr>
              <a:t>E</a:t>
            </a:r>
            <a:r>
              <a:rPr lang="fr-FR" sz="1600" b="1" cap="all" dirty="0">
                <a:solidFill>
                  <a:schemeClr val="tx1">
                    <a:lumMod val="75000"/>
                  </a:schemeClr>
                </a:solidFill>
                <a:latin typeface="Arial" panose="020B0604020202020204" pitchFamily="34" charset="0"/>
                <a:ea typeface="MS Mincho"/>
              </a:rPr>
              <a:t>valuation</a:t>
            </a:r>
            <a:endParaRPr lang="fr-FR" sz="1600" dirty="0">
              <a:solidFill>
                <a:schemeClr val="tx1">
                  <a:lumMod val="75000"/>
                </a:schemeClr>
              </a:solidFill>
            </a:endParaRPr>
          </a:p>
        </p:txBody>
      </p:sp>
      <p:sp>
        <p:nvSpPr>
          <p:cNvPr id="6" name="Rectangle 5">
            <a:extLst>
              <a:ext uri="{FF2B5EF4-FFF2-40B4-BE49-F238E27FC236}">
                <a16:creationId xmlns:a16="http://schemas.microsoft.com/office/drawing/2014/main" id="{F55C7383-D13A-DCD6-0C12-18B7CE308C67}"/>
              </a:ext>
            </a:extLst>
          </p:cNvPr>
          <p:cNvSpPr/>
          <p:nvPr/>
        </p:nvSpPr>
        <p:spPr>
          <a:xfrm>
            <a:off x="1827089" y="5099375"/>
            <a:ext cx="9719352" cy="877163"/>
          </a:xfrm>
          <a:prstGeom prst="rect">
            <a:avLst/>
          </a:prstGeom>
        </p:spPr>
        <p:txBody>
          <a:bodyPr wrap="square">
            <a:spAutoFit/>
          </a:bodyPr>
          <a:lstStyle/>
          <a:p>
            <a:pPr marL="342900" lvl="0" indent="-342900" algn="just">
              <a:spcAft>
                <a:spcPts val="600"/>
              </a:spcAft>
              <a:buFont typeface="Symbol" panose="05050102010706020507" pitchFamily="18" charset="2"/>
              <a:buChar char=""/>
            </a:pPr>
            <a:endParaRPr lang="fr-FR"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lvl="0" algn="ctr">
              <a:spcAft>
                <a:spcPts val="600"/>
              </a:spcAft>
            </a:pP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Essais expérimentaux pour tester des modalités de culture et de préparation pour réduire les teneurs en HAP dans les végétaux potagers cultivés en milieu urbain</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28670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1000"/>
          </a:stretch>
        </a:blipFill>
        <a:effectLst/>
      </p:bgPr>
    </p:bg>
    <p:spTree>
      <p:nvGrpSpPr>
        <p:cNvPr id="1" name="">
          <a:extLst>
            <a:ext uri="{FF2B5EF4-FFF2-40B4-BE49-F238E27FC236}">
              <a16:creationId xmlns:a16="http://schemas.microsoft.com/office/drawing/2014/main" id="{D4745539-F125-4C57-4AB6-91AEEB721B8C}"/>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3E583C6-321D-4B7A-C0F5-9C13B41AE4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E2F7F-7F42-F04D-8C99-71E8C53B4A03}"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0" name="Groupe 9">
            <a:extLst>
              <a:ext uri="{FF2B5EF4-FFF2-40B4-BE49-F238E27FC236}">
                <a16:creationId xmlns:a16="http://schemas.microsoft.com/office/drawing/2014/main" id="{5C845C32-8141-57D9-E062-DE85E167094E}"/>
              </a:ext>
            </a:extLst>
          </p:cNvPr>
          <p:cNvGrpSpPr/>
          <p:nvPr/>
        </p:nvGrpSpPr>
        <p:grpSpPr>
          <a:xfrm>
            <a:off x="1961397" y="881462"/>
            <a:ext cx="9024103" cy="4851794"/>
            <a:chOff x="704097" y="609206"/>
            <a:chExt cx="10783805" cy="5639587"/>
          </a:xfrm>
        </p:grpSpPr>
        <p:pic>
          <p:nvPicPr>
            <p:cNvPr id="5" name="Image 4">
              <a:extLst>
                <a:ext uri="{FF2B5EF4-FFF2-40B4-BE49-F238E27FC236}">
                  <a16:creationId xmlns:a16="http://schemas.microsoft.com/office/drawing/2014/main" id="{E1F3F43F-3EE6-2F0C-B4A0-7EDA511D16A3}"/>
                </a:ext>
              </a:extLst>
            </p:cNvPr>
            <p:cNvPicPr>
              <a:picLocks noChangeAspect="1"/>
            </p:cNvPicPr>
            <p:nvPr/>
          </p:nvPicPr>
          <p:blipFill>
            <a:blip r:embed="rId4"/>
            <a:stretch>
              <a:fillRect/>
            </a:stretch>
          </p:blipFill>
          <p:spPr>
            <a:xfrm>
              <a:off x="704097" y="609206"/>
              <a:ext cx="10783805" cy="5639587"/>
            </a:xfrm>
            <a:prstGeom prst="rect">
              <a:avLst/>
            </a:prstGeom>
          </p:spPr>
        </p:pic>
        <p:sp>
          <p:nvSpPr>
            <p:cNvPr id="6" name="Ellipse 5">
              <a:extLst>
                <a:ext uri="{FF2B5EF4-FFF2-40B4-BE49-F238E27FC236}">
                  <a16:creationId xmlns:a16="http://schemas.microsoft.com/office/drawing/2014/main" id="{A473615A-6F05-28E5-84A2-65B948347D2B}"/>
                </a:ext>
              </a:extLst>
            </p:cNvPr>
            <p:cNvSpPr/>
            <p:nvPr/>
          </p:nvSpPr>
          <p:spPr>
            <a:xfrm>
              <a:off x="2657476" y="2676524"/>
              <a:ext cx="1504950" cy="150495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C2BCF5BB-FC92-88FD-7016-65E1B48533AB}"/>
                </a:ext>
              </a:extLst>
            </p:cNvPr>
            <p:cNvSpPr/>
            <p:nvPr/>
          </p:nvSpPr>
          <p:spPr>
            <a:xfrm>
              <a:off x="5505451" y="1451970"/>
              <a:ext cx="1504950" cy="150495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llipse 7">
              <a:extLst>
                <a:ext uri="{FF2B5EF4-FFF2-40B4-BE49-F238E27FC236}">
                  <a16:creationId xmlns:a16="http://schemas.microsoft.com/office/drawing/2014/main" id="{F868D51D-9E70-5AFA-4D1D-A0D563AB13FD}"/>
                </a:ext>
              </a:extLst>
            </p:cNvPr>
            <p:cNvSpPr/>
            <p:nvPr/>
          </p:nvSpPr>
          <p:spPr>
            <a:xfrm>
              <a:off x="7191376" y="3533776"/>
              <a:ext cx="1504950" cy="1504950"/>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2" name="ZoneTexte 11">
            <a:extLst>
              <a:ext uri="{FF2B5EF4-FFF2-40B4-BE49-F238E27FC236}">
                <a16:creationId xmlns:a16="http://schemas.microsoft.com/office/drawing/2014/main" id="{3940C39F-C6B0-51F2-960E-7028C366D0D8}"/>
              </a:ext>
            </a:extLst>
          </p:cNvPr>
          <p:cNvSpPr txBox="1"/>
          <p:nvPr/>
        </p:nvSpPr>
        <p:spPr>
          <a:xfrm>
            <a:off x="2501900" y="5987020"/>
            <a:ext cx="8851900" cy="369332"/>
          </a:xfrm>
          <a:prstGeom prst="rect">
            <a:avLst/>
          </a:prstGeom>
          <a:noFill/>
        </p:spPr>
        <p:txBody>
          <a:bodyPr wrap="square" rtlCol="0">
            <a:spAutoFit/>
          </a:bodyPr>
          <a:lstStyle/>
          <a:p>
            <a:pPr marL="285750" indent="-285750">
              <a:buFont typeface="Arial" panose="020B0604020202020204" pitchFamily="34" charset="0"/>
              <a:buChar char="•"/>
            </a:pPr>
            <a:r>
              <a:rPr lang="fr-FR" dirty="0"/>
              <a:t>Trois micro-fermes urbaines sélectionnées à Nanterre, Saint-Denis et Montreuil</a:t>
            </a:r>
          </a:p>
        </p:txBody>
      </p:sp>
      <p:sp>
        <p:nvSpPr>
          <p:cNvPr id="13" name="Titre 1">
            <a:extLst>
              <a:ext uri="{FF2B5EF4-FFF2-40B4-BE49-F238E27FC236}">
                <a16:creationId xmlns:a16="http://schemas.microsoft.com/office/drawing/2014/main" id="{77F5DF52-97F7-AA4E-CB59-72498E649EB5}"/>
              </a:ext>
            </a:extLst>
          </p:cNvPr>
          <p:cNvSpPr txBox="1">
            <a:spLocks/>
          </p:cNvSpPr>
          <p:nvPr/>
        </p:nvSpPr>
        <p:spPr>
          <a:xfrm>
            <a:off x="0" y="-444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7D9C17"/>
                </a:solidFill>
                <a:effectLst/>
                <a:uLnTx/>
                <a:uFillTx/>
                <a:latin typeface="Kohinoor Telugu Semibold" panose="02000000000000000000" pitchFamily="2" charset="77"/>
                <a:ea typeface="+mj-ea"/>
                <a:cs typeface="Kohinoor Telugu Semibold" panose="02000000000000000000" pitchFamily="2" charset="77"/>
              </a:rPr>
              <a:t>V. Le projet CARTHAGE - Méthodologie</a:t>
            </a:r>
          </a:p>
        </p:txBody>
      </p:sp>
    </p:spTree>
    <p:extLst>
      <p:ext uri="{BB962C8B-B14F-4D97-AF65-F5344CB8AC3E}">
        <p14:creationId xmlns:p14="http://schemas.microsoft.com/office/powerpoint/2010/main" val="3011323814"/>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mequal">
  <a:themeElements>
    <a:clrScheme name="Primequal 1">
      <a:dk1>
        <a:srgbClr val="0A73BA"/>
      </a:dk1>
      <a:lt1>
        <a:sysClr val="window" lastClr="FFFFFF"/>
      </a:lt1>
      <a:dk2>
        <a:srgbClr val="1F497D"/>
      </a:dk2>
      <a:lt2>
        <a:srgbClr val="EEECE1"/>
      </a:lt2>
      <a:accent1>
        <a:srgbClr val="0A73BA"/>
      </a:accent1>
      <a:accent2>
        <a:srgbClr val="B9221D"/>
      </a:accent2>
      <a:accent3>
        <a:srgbClr val="99B92C"/>
      </a:accent3>
      <a:accent4>
        <a:srgbClr val="D5900E"/>
      </a:accent4>
      <a:accent5>
        <a:srgbClr val="229040"/>
      </a:accent5>
      <a:accent6>
        <a:srgbClr val="B1B1B3"/>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1054</TotalTime>
  <Words>3207</Words>
  <Application>Microsoft Office PowerPoint</Application>
  <PresentationFormat>Grand écran</PresentationFormat>
  <Paragraphs>292</Paragraphs>
  <Slides>29</Slides>
  <Notes>26</Notes>
  <HiddenSlides>0</HiddenSlides>
  <MMClips>0</MMClips>
  <ScaleCrop>false</ScaleCrop>
  <HeadingPairs>
    <vt:vector size="6" baseType="variant">
      <vt:variant>
        <vt:lpstr>Polices utilisées</vt:lpstr>
      </vt:variant>
      <vt:variant>
        <vt:i4>13</vt:i4>
      </vt:variant>
      <vt:variant>
        <vt:lpstr>Thème</vt:lpstr>
      </vt:variant>
      <vt:variant>
        <vt:i4>4</vt:i4>
      </vt:variant>
      <vt:variant>
        <vt:lpstr>Titres des diapositives</vt:lpstr>
      </vt:variant>
      <vt:variant>
        <vt:i4>29</vt:i4>
      </vt:variant>
    </vt:vector>
  </HeadingPairs>
  <TitlesOfParts>
    <vt:vector size="46" baseType="lpstr">
      <vt:lpstr>Arial</vt:lpstr>
      <vt:lpstr>Calibri</vt:lpstr>
      <vt:lpstr>Calibri Light</vt:lpstr>
      <vt:lpstr>Franklin Gothic Demi</vt:lpstr>
      <vt:lpstr>Geneva</vt:lpstr>
      <vt:lpstr>Kohinoor Telugu Medium</vt:lpstr>
      <vt:lpstr>Kohinoor Telugu Semibold</vt:lpstr>
      <vt:lpstr>Marianne Light</vt:lpstr>
      <vt:lpstr>MuseoSans</vt:lpstr>
      <vt:lpstr>Segoe UI</vt:lpstr>
      <vt:lpstr>Symbol</vt:lpstr>
      <vt:lpstr>Tahoma</vt:lpstr>
      <vt:lpstr>Wingdings</vt:lpstr>
      <vt:lpstr>1_Thème Office</vt:lpstr>
      <vt:lpstr>2_Thème Office</vt:lpstr>
      <vt:lpstr>Office Theme</vt:lpstr>
      <vt:lpstr>Primequal</vt:lpstr>
      <vt:lpstr>Présentation PowerPoint</vt:lpstr>
      <vt:lpstr>I. La naissance de SecurAgri en 2021 II. L’équipe de SecurAgri aujourd’hui III. Les trois pôles d’activité de SecurAgri IV. La participation à des programmes de recherche V. Exemple : le projet CARTHAGE VI. Conclusion et perspectives</vt:lpstr>
      <vt:lpstr>Présentation PowerPoint</vt:lpstr>
      <vt:lpstr>Présentation PowerPoint</vt:lpstr>
      <vt:lpstr>Présentation PowerPoint</vt:lpstr>
      <vt:lpstr>Présentation PowerPoint</vt:lpstr>
      <vt:lpstr>CARTHAGE Contribution de l’Air dans les Risques et Transferts associés aux HAP en Agricultures Urbaines : Gestion et Evaluation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POUR VOTRE ATTENTION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Anne BARBILLON</dc:creator>
  <cp:lastModifiedBy>Anne BARBILLON</cp:lastModifiedBy>
  <cp:revision>17</cp:revision>
  <dcterms:created xsi:type="dcterms:W3CDTF">2023-12-18T09:58:23Z</dcterms:created>
  <dcterms:modified xsi:type="dcterms:W3CDTF">2024-12-17T15:12:48Z</dcterms:modified>
</cp:coreProperties>
</file>